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331" r:id="rId3"/>
    <p:sldId id="332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86" y="8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B06A60-4A2C-D4F9-7728-C22B7F990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4845CB-1E0C-DA7F-B09C-28E396C991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2531A1-CF78-4007-1956-8B55DF23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B79C18-7557-21ED-1269-1A976A1B5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C2E524-D9B5-C497-4434-3D96CD153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09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2812F2-B2F9-7D4B-624A-7089ECD3C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6EDE3D-70AA-7FA8-55C6-390ABF8D7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D5E49B-0BD8-06BA-9781-C656B5EA5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C35E20-4E0D-6ED1-EBD9-BD35596A8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8BF44D-B31E-EDC8-5069-22D7BE64C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270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0797F0B-8F40-95C8-EF0B-BE25014D8A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D10E40-D740-270D-73DB-E968CE718E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7DB822-8227-EFAA-41CA-DD74701AB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9B432E-BDC3-9500-21AF-243835B76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F45E28-66BB-4767-C48D-952EE7C05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27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823CD-9688-465A-5C2E-48E9A13E1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571B19-17F0-54E5-7B09-C90BDA35B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5D4C99-E289-513C-6C68-312C9935F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80C4DD-481C-488D-CA2A-DF0740D48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5BC71B-F49B-19AB-C6FE-2B5210FB9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626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713BC6-AD35-FE21-15DC-C8D95FCF9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62CD22-F213-BBC0-B168-FFED14942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FA240D-5F92-FCD9-B32E-2C73609F8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904C76-7493-F981-A49C-8E5675138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6F8BF3-6B4D-9415-3AA4-2DCD81361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220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FBB45C-278B-040C-3B1E-B3C5FBA1E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E300E9-4CA3-F379-6CE1-5F29A6933A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83CAB88-6B4D-6844-4039-7E3192140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2E6064-B10B-B680-D8B7-2A4DCE4B5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2B9A19-D419-A269-FE5A-A78BEC4ED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B7A707-DBDF-69A9-EA3D-8502A1572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503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FCF122-A715-AE00-0F94-A7100A4C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5AF020-09F4-0BCC-12F7-F9FEB3C0A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9C57FE-32BD-395E-A175-E5AFB1C0D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74F4B0C-6B7B-5DF5-37F1-E8EA0FE128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B3A8072-4F1C-6CB2-C655-93EC000516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3F86321-85CB-EE20-EAFC-CD86933B7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1F4183-6556-A395-9B7D-3AD38628B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0186349-36E5-C1B3-2FF8-0774163A4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1755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D594F-1FCF-10B4-0D27-5758DD6B2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0DD8419-0920-3C0D-770E-D849FE6CC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C2E76EF-739E-D715-AFCE-70BD2E33E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B7DFF6C-8A2E-B221-1FE3-F633116F0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1579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294256E-B581-A7DA-E08B-331585670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30916A2-717D-F914-A203-3069168A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30C25A3-1380-8931-D226-B1C44ED58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161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17263-5546-81D5-1D9E-6CCD59BC4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635969-A7E5-4A6E-787C-C4256588E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45EB945-496E-34D0-13F3-7A55B2F16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96356A-B8A9-96D7-D682-B6906DF4A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BFAF02A-702A-7323-C05F-D28D152AE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01830E-292A-287E-B329-9D1FF9A83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5612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62951B-26CD-1588-AFFF-C9AC960F1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C4B8033-0FA5-A831-52C8-82ECCE7C83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3628A2C-89CC-C147-001E-9FE9A5F42D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5379BE-0485-3A63-E3C2-F6B4063E3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5EFFF0-E77E-7791-7B28-663144830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852AFD-D24C-93A8-5899-B4AA8566A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061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30054B2-F566-8FB5-D790-7DC31C2CC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E42211-C15F-6FA0-B10B-5E761A2B1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1C5DCF-0784-97A2-F5FF-2575F77FB9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A9E42-8F41-449E-924D-AF61F4291E45}" type="datetimeFigureOut">
              <a:rPr lang="zh-CN" altLang="en-US" smtClean="0"/>
              <a:t>2023/5/24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591743-BE1F-E6D4-593A-91BD7D510E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629D30-A7CF-8657-5C7A-9F4D3C0564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8F1C5-1E4D-42F4-98DA-52CF431848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729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1">
            <a:extLst>
              <a:ext uri="{FF2B5EF4-FFF2-40B4-BE49-F238E27FC236}">
                <a16:creationId xmlns:a16="http://schemas.microsoft.com/office/drawing/2014/main" id="{F70C8980-6926-4B3F-B5F5-B7696FEA2DCA}"/>
              </a:ext>
            </a:extLst>
          </p:cNvPr>
          <p:cNvSpPr txBox="1">
            <a:spLocks/>
          </p:cNvSpPr>
          <p:nvPr/>
        </p:nvSpPr>
        <p:spPr>
          <a:xfrm>
            <a:off x="1449977" y="1"/>
            <a:ext cx="10306595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太阳活动对地球的影响</a:t>
            </a:r>
          </a:p>
        </p:txBody>
      </p:sp>
      <p:cxnSp>
        <p:nvCxnSpPr>
          <p:cNvPr id="31" name="直接连接符 30"/>
          <p:cNvCxnSpPr>
            <a:cxnSpLocks/>
          </p:cNvCxnSpPr>
          <p:nvPr/>
        </p:nvCxnSpPr>
        <p:spPr>
          <a:xfrm>
            <a:off x="669924" y="1028700"/>
            <a:ext cx="8035414" cy="7331"/>
          </a:xfrm>
          <a:prstGeom prst="line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32" name="sunrays_15288"/>
          <p:cNvSpPr>
            <a:spLocks noChangeAspect="1"/>
          </p:cNvSpPr>
          <p:nvPr/>
        </p:nvSpPr>
        <p:spPr bwMode="auto">
          <a:xfrm>
            <a:off x="709113" y="427289"/>
            <a:ext cx="609685" cy="608742"/>
          </a:xfrm>
          <a:custGeom>
            <a:avLst/>
            <a:gdLst>
              <a:gd name="T0" fmla="*/ 60 w 727"/>
              <a:gd name="T1" fmla="*/ 176 h 727"/>
              <a:gd name="T2" fmla="*/ 183 w 727"/>
              <a:gd name="T3" fmla="*/ 276 h 727"/>
              <a:gd name="T4" fmla="*/ 462 w 727"/>
              <a:gd name="T5" fmla="*/ 14 h 727"/>
              <a:gd name="T6" fmla="*/ 386 w 727"/>
              <a:gd name="T7" fmla="*/ 225 h 727"/>
              <a:gd name="T8" fmla="*/ 342 w 727"/>
              <a:gd name="T9" fmla="*/ 226 h 727"/>
              <a:gd name="T10" fmla="*/ 262 w 727"/>
              <a:gd name="T11" fmla="*/ 18 h 727"/>
              <a:gd name="T12" fmla="*/ 493 w 727"/>
              <a:gd name="T13" fmla="*/ 306 h 727"/>
              <a:gd name="T14" fmla="*/ 674 w 727"/>
              <a:gd name="T15" fmla="*/ 176 h 727"/>
              <a:gd name="T16" fmla="*/ 282 w 727"/>
              <a:gd name="T17" fmla="*/ 252 h 727"/>
              <a:gd name="T18" fmla="*/ 184 w 727"/>
              <a:gd name="T19" fmla="*/ 47 h 727"/>
              <a:gd name="T20" fmla="*/ 282 w 727"/>
              <a:gd name="T21" fmla="*/ 252 h 727"/>
              <a:gd name="T22" fmla="*/ 551 w 727"/>
              <a:gd name="T23" fmla="*/ 56 h 727"/>
              <a:gd name="T24" fmla="*/ 451 w 727"/>
              <a:gd name="T25" fmla="*/ 182 h 727"/>
              <a:gd name="T26" fmla="*/ 474 w 727"/>
              <a:gd name="T27" fmla="*/ 274 h 727"/>
              <a:gd name="T28" fmla="*/ 617 w 727"/>
              <a:gd name="T29" fmla="*/ 103 h 727"/>
              <a:gd name="T30" fmla="*/ 504 w 727"/>
              <a:gd name="T31" fmla="*/ 341 h 727"/>
              <a:gd name="T32" fmla="*/ 715 w 727"/>
              <a:gd name="T33" fmla="*/ 270 h 727"/>
              <a:gd name="T34" fmla="*/ 349 w 727"/>
              <a:gd name="T35" fmla="*/ 225 h 727"/>
              <a:gd name="T36" fmla="*/ 372 w 727"/>
              <a:gd name="T37" fmla="*/ 4 h 727"/>
              <a:gd name="T38" fmla="*/ 349 w 727"/>
              <a:gd name="T39" fmla="*/ 165 h 727"/>
              <a:gd name="T40" fmla="*/ 505 w 727"/>
              <a:gd name="T41" fmla="*/ 349 h 727"/>
              <a:gd name="T42" fmla="*/ 636 w 727"/>
              <a:gd name="T43" fmla="*/ 379 h 727"/>
              <a:gd name="T44" fmla="*/ 256 w 727"/>
              <a:gd name="T45" fmla="*/ 277 h 727"/>
              <a:gd name="T46" fmla="*/ 110 w 727"/>
              <a:gd name="T47" fmla="*/ 103 h 727"/>
              <a:gd name="T48" fmla="*/ 562 w 727"/>
              <a:gd name="T49" fmla="*/ 401 h 727"/>
              <a:gd name="T50" fmla="*/ 702 w 727"/>
              <a:gd name="T51" fmla="*/ 467 h 727"/>
              <a:gd name="T52" fmla="*/ 562 w 727"/>
              <a:gd name="T53" fmla="*/ 401 h 727"/>
              <a:gd name="T54" fmla="*/ 539 w 727"/>
              <a:gd name="T55" fmla="*/ 680 h 727"/>
              <a:gd name="T56" fmla="*/ 551 w 727"/>
              <a:gd name="T57" fmla="*/ 671 h 727"/>
              <a:gd name="T58" fmla="*/ 386 w 727"/>
              <a:gd name="T59" fmla="*/ 502 h 727"/>
              <a:gd name="T60" fmla="*/ 465 w 727"/>
              <a:gd name="T61" fmla="*/ 709 h 727"/>
              <a:gd name="T62" fmla="*/ 493 w 727"/>
              <a:gd name="T63" fmla="*/ 422 h 727"/>
              <a:gd name="T64" fmla="*/ 675 w 727"/>
              <a:gd name="T65" fmla="*/ 551 h 727"/>
              <a:gd name="T66" fmla="*/ 307 w 727"/>
              <a:gd name="T67" fmla="*/ 490 h 727"/>
              <a:gd name="T68" fmla="*/ 177 w 727"/>
              <a:gd name="T69" fmla="*/ 676 h 727"/>
              <a:gd name="T70" fmla="*/ 307 w 727"/>
              <a:gd name="T71" fmla="*/ 490 h 727"/>
              <a:gd name="T72" fmla="*/ 270 w 727"/>
              <a:gd name="T73" fmla="*/ 715 h 727"/>
              <a:gd name="T74" fmla="*/ 314 w 727"/>
              <a:gd name="T75" fmla="*/ 493 h 727"/>
              <a:gd name="T76" fmla="*/ 166 w 727"/>
              <a:gd name="T77" fmla="*/ 401 h 727"/>
              <a:gd name="T78" fmla="*/ 26 w 727"/>
              <a:gd name="T79" fmla="*/ 467 h 727"/>
              <a:gd name="T80" fmla="*/ 238 w 727"/>
              <a:gd name="T81" fmla="*/ 420 h 727"/>
              <a:gd name="T82" fmla="*/ 53 w 727"/>
              <a:gd name="T83" fmla="*/ 552 h 727"/>
              <a:gd name="T84" fmla="*/ 166 w 727"/>
              <a:gd name="T85" fmla="*/ 326 h 727"/>
              <a:gd name="T86" fmla="*/ 26 w 727"/>
              <a:gd name="T87" fmla="*/ 260 h 727"/>
              <a:gd name="T88" fmla="*/ 166 w 727"/>
              <a:gd name="T89" fmla="*/ 326 h 727"/>
              <a:gd name="T90" fmla="*/ 474 w 727"/>
              <a:gd name="T91" fmla="*/ 364 h 727"/>
              <a:gd name="T92" fmla="*/ 227 w 727"/>
              <a:gd name="T93" fmla="*/ 378 h 727"/>
              <a:gd name="T94" fmla="*/ 92 w 727"/>
              <a:gd name="T95" fmla="*/ 348 h 727"/>
              <a:gd name="T96" fmla="*/ 233 w 727"/>
              <a:gd name="T97" fmla="*/ 516 h 727"/>
              <a:gd name="T98" fmla="*/ 103 w 727"/>
              <a:gd name="T99" fmla="*/ 612 h 727"/>
              <a:gd name="T100" fmla="*/ 233 w 727"/>
              <a:gd name="T101" fmla="*/ 516 h 727"/>
              <a:gd name="T102" fmla="*/ 349 w 727"/>
              <a:gd name="T103" fmla="*/ 562 h 727"/>
              <a:gd name="T104" fmla="*/ 369 w 727"/>
              <a:gd name="T105" fmla="*/ 727 h 727"/>
              <a:gd name="T106" fmla="*/ 516 w 727"/>
              <a:gd name="T107" fmla="*/ 495 h 727"/>
              <a:gd name="T108" fmla="*/ 612 w 727"/>
              <a:gd name="T109" fmla="*/ 624 h 727"/>
              <a:gd name="T110" fmla="*/ 624 w 727"/>
              <a:gd name="T111" fmla="*/ 612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27" h="727">
                <a:moveTo>
                  <a:pt x="48" y="191"/>
                </a:moveTo>
                <a:lnTo>
                  <a:pt x="46" y="186"/>
                </a:lnTo>
                <a:lnTo>
                  <a:pt x="52" y="176"/>
                </a:lnTo>
                <a:lnTo>
                  <a:pt x="60" y="176"/>
                </a:lnTo>
                <a:cubicBezTo>
                  <a:pt x="69" y="176"/>
                  <a:pt x="91" y="188"/>
                  <a:pt x="198" y="251"/>
                </a:cubicBezTo>
                <a:cubicBezTo>
                  <a:pt x="216" y="261"/>
                  <a:pt x="234" y="272"/>
                  <a:pt x="252" y="283"/>
                </a:cubicBezTo>
                <a:cubicBezTo>
                  <a:pt x="246" y="290"/>
                  <a:pt x="242" y="299"/>
                  <a:pt x="238" y="308"/>
                </a:cubicBezTo>
                <a:cubicBezTo>
                  <a:pt x="220" y="297"/>
                  <a:pt x="200" y="286"/>
                  <a:pt x="183" y="276"/>
                </a:cubicBezTo>
                <a:cubicBezTo>
                  <a:pt x="55" y="204"/>
                  <a:pt x="50" y="199"/>
                  <a:pt x="48" y="191"/>
                </a:cubicBezTo>
                <a:close/>
                <a:moveTo>
                  <a:pt x="430" y="175"/>
                </a:moveTo>
                <a:cubicBezTo>
                  <a:pt x="469" y="33"/>
                  <a:pt x="469" y="25"/>
                  <a:pt x="465" y="18"/>
                </a:cubicBezTo>
                <a:lnTo>
                  <a:pt x="462" y="14"/>
                </a:lnTo>
                <a:lnTo>
                  <a:pt x="458" y="12"/>
                </a:lnTo>
                <a:lnTo>
                  <a:pt x="455" y="12"/>
                </a:lnTo>
                <a:cubicBezTo>
                  <a:pt x="442" y="12"/>
                  <a:pt x="441" y="12"/>
                  <a:pt x="401" y="166"/>
                </a:cubicBezTo>
                <a:cubicBezTo>
                  <a:pt x="396" y="185"/>
                  <a:pt x="391" y="206"/>
                  <a:pt x="386" y="225"/>
                </a:cubicBezTo>
                <a:cubicBezTo>
                  <a:pt x="396" y="227"/>
                  <a:pt x="405" y="229"/>
                  <a:pt x="414" y="232"/>
                </a:cubicBezTo>
                <a:cubicBezTo>
                  <a:pt x="419" y="213"/>
                  <a:pt x="424" y="194"/>
                  <a:pt x="430" y="175"/>
                </a:cubicBezTo>
                <a:close/>
                <a:moveTo>
                  <a:pt x="314" y="234"/>
                </a:moveTo>
                <a:cubicBezTo>
                  <a:pt x="323" y="230"/>
                  <a:pt x="332" y="228"/>
                  <a:pt x="342" y="226"/>
                </a:cubicBezTo>
                <a:cubicBezTo>
                  <a:pt x="336" y="206"/>
                  <a:pt x="331" y="185"/>
                  <a:pt x="326" y="165"/>
                </a:cubicBezTo>
                <a:cubicBezTo>
                  <a:pt x="286" y="12"/>
                  <a:pt x="285" y="12"/>
                  <a:pt x="273" y="12"/>
                </a:cubicBezTo>
                <a:lnTo>
                  <a:pt x="265" y="14"/>
                </a:lnTo>
                <a:lnTo>
                  <a:pt x="262" y="18"/>
                </a:lnTo>
                <a:cubicBezTo>
                  <a:pt x="258" y="26"/>
                  <a:pt x="258" y="33"/>
                  <a:pt x="298" y="175"/>
                </a:cubicBezTo>
                <a:cubicBezTo>
                  <a:pt x="303" y="194"/>
                  <a:pt x="309" y="214"/>
                  <a:pt x="314" y="234"/>
                </a:cubicBezTo>
                <a:close/>
                <a:moveTo>
                  <a:pt x="478" y="281"/>
                </a:moveTo>
                <a:cubicBezTo>
                  <a:pt x="484" y="288"/>
                  <a:pt x="489" y="297"/>
                  <a:pt x="493" y="306"/>
                </a:cubicBezTo>
                <a:cubicBezTo>
                  <a:pt x="510" y="296"/>
                  <a:pt x="528" y="286"/>
                  <a:pt x="545" y="276"/>
                </a:cubicBezTo>
                <a:cubicBezTo>
                  <a:pt x="672" y="204"/>
                  <a:pt x="677" y="199"/>
                  <a:pt x="680" y="191"/>
                </a:cubicBezTo>
                <a:lnTo>
                  <a:pt x="681" y="186"/>
                </a:lnTo>
                <a:lnTo>
                  <a:pt x="674" y="176"/>
                </a:lnTo>
                <a:lnTo>
                  <a:pt x="668" y="176"/>
                </a:lnTo>
                <a:cubicBezTo>
                  <a:pt x="659" y="176"/>
                  <a:pt x="637" y="188"/>
                  <a:pt x="529" y="251"/>
                </a:cubicBezTo>
                <a:cubicBezTo>
                  <a:pt x="513" y="261"/>
                  <a:pt x="495" y="271"/>
                  <a:pt x="478" y="281"/>
                </a:cubicBezTo>
                <a:close/>
                <a:moveTo>
                  <a:pt x="282" y="252"/>
                </a:moveTo>
                <a:cubicBezTo>
                  <a:pt x="290" y="246"/>
                  <a:pt x="298" y="241"/>
                  <a:pt x="307" y="237"/>
                </a:cubicBezTo>
                <a:cubicBezTo>
                  <a:pt x="297" y="219"/>
                  <a:pt x="286" y="200"/>
                  <a:pt x="276" y="183"/>
                </a:cubicBezTo>
                <a:cubicBezTo>
                  <a:pt x="199" y="47"/>
                  <a:pt x="198" y="47"/>
                  <a:pt x="188" y="47"/>
                </a:cubicBezTo>
                <a:lnTo>
                  <a:pt x="184" y="47"/>
                </a:lnTo>
                <a:lnTo>
                  <a:pt x="177" y="52"/>
                </a:lnTo>
                <a:lnTo>
                  <a:pt x="176" y="56"/>
                </a:lnTo>
                <a:cubicBezTo>
                  <a:pt x="174" y="64"/>
                  <a:pt x="176" y="71"/>
                  <a:pt x="251" y="198"/>
                </a:cubicBezTo>
                <a:cubicBezTo>
                  <a:pt x="261" y="215"/>
                  <a:pt x="272" y="234"/>
                  <a:pt x="282" y="252"/>
                </a:cubicBezTo>
                <a:close/>
                <a:moveTo>
                  <a:pt x="421" y="235"/>
                </a:moveTo>
                <a:cubicBezTo>
                  <a:pt x="430" y="239"/>
                  <a:pt x="438" y="244"/>
                  <a:pt x="446" y="249"/>
                </a:cubicBezTo>
                <a:cubicBezTo>
                  <a:pt x="456" y="232"/>
                  <a:pt x="467" y="215"/>
                  <a:pt x="476" y="198"/>
                </a:cubicBezTo>
                <a:cubicBezTo>
                  <a:pt x="551" y="71"/>
                  <a:pt x="553" y="64"/>
                  <a:pt x="551" y="56"/>
                </a:cubicBezTo>
                <a:lnTo>
                  <a:pt x="550" y="51"/>
                </a:lnTo>
                <a:lnTo>
                  <a:pt x="543" y="47"/>
                </a:lnTo>
                <a:lnTo>
                  <a:pt x="540" y="47"/>
                </a:lnTo>
                <a:cubicBezTo>
                  <a:pt x="530" y="47"/>
                  <a:pt x="528" y="47"/>
                  <a:pt x="451" y="182"/>
                </a:cubicBezTo>
                <a:cubicBezTo>
                  <a:pt x="441" y="200"/>
                  <a:pt x="431" y="218"/>
                  <a:pt x="421" y="235"/>
                </a:cubicBezTo>
                <a:close/>
                <a:moveTo>
                  <a:pt x="495" y="212"/>
                </a:moveTo>
                <a:cubicBezTo>
                  <a:pt x="481" y="225"/>
                  <a:pt x="467" y="240"/>
                  <a:pt x="453" y="254"/>
                </a:cubicBezTo>
                <a:cubicBezTo>
                  <a:pt x="460" y="260"/>
                  <a:pt x="467" y="267"/>
                  <a:pt x="474" y="274"/>
                </a:cubicBezTo>
                <a:cubicBezTo>
                  <a:pt x="487" y="261"/>
                  <a:pt x="502" y="246"/>
                  <a:pt x="516" y="233"/>
                </a:cubicBezTo>
                <a:cubicBezTo>
                  <a:pt x="620" y="130"/>
                  <a:pt x="624" y="124"/>
                  <a:pt x="624" y="115"/>
                </a:cubicBezTo>
                <a:lnTo>
                  <a:pt x="624" y="110"/>
                </a:lnTo>
                <a:lnTo>
                  <a:pt x="617" y="103"/>
                </a:lnTo>
                <a:lnTo>
                  <a:pt x="612" y="103"/>
                </a:lnTo>
                <a:cubicBezTo>
                  <a:pt x="604" y="103"/>
                  <a:pt x="598" y="107"/>
                  <a:pt x="495" y="212"/>
                </a:cubicBezTo>
                <a:close/>
                <a:moveTo>
                  <a:pt x="496" y="313"/>
                </a:moveTo>
                <a:cubicBezTo>
                  <a:pt x="500" y="322"/>
                  <a:pt x="502" y="331"/>
                  <a:pt x="504" y="341"/>
                </a:cubicBezTo>
                <a:cubicBezTo>
                  <a:pt x="523" y="336"/>
                  <a:pt x="543" y="331"/>
                  <a:pt x="562" y="326"/>
                </a:cubicBezTo>
                <a:cubicBezTo>
                  <a:pt x="703" y="289"/>
                  <a:pt x="709" y="286"/>
                  <a:pt x="714" y="279"/>
                </a:cubicBezTo>
                <a:lnTo>
                  <a:pt x="716" y="274"/>
                </a:lnTo>
                <a:lnTo>
                  <a:pt x="715" y="270"/>
                </a:lnTo>
                <a:cubicBezTo>
                  <a:pt x="715" y="268"/>
                  <a:pt x="712" y="260"/>
                  <a:pt x="702" y="260"/>
                </a:cubicBezTo>
                <a:cubicBezTo>
                  <a:pt x="688" y="260"/>
                  <a:pt x="636" y="274"/>
                  <a:pt x="552" y="298"/>
                </a:cubicBezTo>
                <a:cubicBezTo>
                  <a:pt x="534" y="303"/>
                  <a:pt x="515" y="308"/>
                  <a:pt x="496" y="313"/>
                </a:cubicBezTo>
                <a:close/>
                <a:moveTo>
                  <a:pt x="349" y="225"/>
                </a:moveTo>
                <a:cubicBezTo>
                  <a:pt x="354" y="224"/>
                  <a:pt x="360" y="224"/>
                  <a:pt x="366" y="224"/>
                </a:cubicBezTo>
                <a:cubicBezTo>
                  <a:pt x="370" y="224"/>
                  <a:pt x="374" y="224"/>
                  <a:pt x="378" y="224"/>
                </a:cubicBezTo>
                <a:cubicBezTo>
                  <a:pt x="378" y="205"/>
                  <a:pt x="379" y="184"/>
                  <a:pt x="379" y="165"/>
                </a:cubicBezTo>
                <a:cubicBezTo>
                  <a:pt x="380" y="17"/>
                  <a:pt x="378" y="10"/>
                  <a:pt x="372" y="4"/>
                </a:cubicBezTo>
                <a:lnTo>
                  <a:pt x="368" y="0"/>
                </a:lnTo>
                <a:lnTo>
                  <a:pt x="358" y="0"/>
                </a:lnTo>
                <a:lnTo>
                  <a:pt x="355" y="4"/>
                </a:lnTo>
                <a:cubicBezTo>
                  <a:pt x="349" y="10"/>
                  <a:pt x="348" y="17"/>
                  <a:pt x="349" y="165"/>
                </a:cubicBezTo>
                <a:cubicBezTo>
                  <a:pt x="349" y="184"/>
                  <a:pt x="349" y="205"/>
                  <a:pt x="349" y="225"/>
                </a:cubicBezTo>
                <a:close/>
                <a:moveTo>
                  <a:pt x="635" y="348"/>
                </a:moveTo>
                <a:cubicBezTo>
                  <a:pt x="613" y="348"/>
                  <a:pt x="588" y="348"/>
                  <a:pt x="562" y="349"/>
                </a:cubicBezTo>
                <a:cubicBezTo>
                  <a:pt x="543" y="349"/>
                  <a:pt x="523" y="349"/>
                  <a:pt x="505" y="349"/>
                </a:cubicBezTo>
                <a:cubicBezTo>
                  <a:pt x="505" y="354"/>
                  <a:pt x="506" y="359"/>
                  <a:pt x="506" y="364"/>
                </a:cubicBezTo>
                <a:cubicBezTo>
                  <a:pt x="506" y="369"/>
                  <a:pt x="506" y="374"/>
                  <a:pt x="505" y="378"/>
                </a:cubicBezTo>
                <a:cubicBezTo>
                  <a:pt x="523" y="378"/>
                  <a:pt x="543" y="379"/>
                  <a:pt x="562" y="379"/>
                </a:cubicBezTo>
                <a:cubicBezTo>
                  <a:pt x="588" y="379"/>
                  <a:pt x="613" y="379"/>
                  <a:pt x="636" y="379"/>
                </a:cubicBezTo>
                <a:cubicBezTo>
                  <a:pt x="721" y="379"/>
                  <a:pt x="727" y="378"/>
                  <a:pt x="727" y="364"/>
                </a:cubicBezTo>
                <a:cubicBezTo>
                  <a:pt x="727" y="349"/>
                  <a:pt x="721" y="348"/>
                  <a:pt x="635" y="348"/>
                </a:cubicBezTo>
                <a:close/>
                <a:moveTo>
                  <a:pt x="212" y="233"/>
                </a:moveTo>
                <a:cubicBezTo>
                  <a:pt x="226" y="247"/>
                  <a:pt x="242" y="262"/>
                  <a:pt x="256" y="277"/>
                </a:cubicBezTo>
                <a:cubicBezTo>
                  <a:pt x="262" y="269"/>
                  <a:pt x="269" y="262"/>
                  <a:pt x="277" y="256"/>
                </a:cubicBezTo>
                <a:cubicBezTo>
                  <a:pt x="262" y="241"/>
                  <a:pt x="247" y="226"/>
                  <a:pt x="233" y="211"/>
                </a:cubicBezTo>
                <a:cubicBezTo>
                  <a:pt x="130" y="107"/>
                  <a:pt x="124" y="103"/>
                  <a:pt x="115" y="103"/>
                </a:cubicBezTo>
                <a:lnTo>
                  <a:pt x="110" y="103"/>
                </a:lnTo>
                <a:lnTo>
                  <a:pt x="103" y="110"/>
                </a:lnTo>
                <a:lnTo>
                  <a:pt x="103" y="115"/>
                </a:lnTo>
                <a:cubicBezTo>
                  <a:pt x="103" y="124"/>
                  <a:pt x="107" y="130"/>
                  <a:pt x="212" y="233"/>
                </a:cubicBezTo>
                <a:close/>
                <a:moveTo>
                  <a:pt x="562" y="401"/>
                </a:moveTo>
                <a:cubicBezTo>
                  <a:pt x="543" y="397"/>
                  <a:pt x="523" y="391"/>
                  <a:pt x="504" y="386"/>
                </a:cubicBezTo>
                <a:cubicBezTo>
                  <a:pt x="502" y="396"/>
                  <a:pt x="500" y="405"/>
                  <a:pt x="496" y="414"/>
                </a:cubicBezTo>
                <a:cubicBezTo>
                  <a:pt x="515" y="419"/>
                  <a:pt x="534" y="425"/>
                  <a:pt x="552" y="430"/>
                </a:cubicBezTo>
                <a:cubicBezTo>
                  <a:pt x="636" y="453"/>
                  <a:pt x="689" y="467"/>
                  <a:pt x="702" y="467"/>
                </a:cubicBezTo>
                <a:cubicBezTo>
                  <a:pt x="712" y="467"/>
                  <a:pt x="715" y="459"/>
                  <a:pt x="715" y="458"/>
                </a:cubicBezTo>
                <a:lnTo>
                  <a:pt x="716" y="453"/>
                </a:lnTo>
                <a:lnTo>
                  <a:pt x="714" y="448"/>
                </a:lnTo>
                <a:cubicBezTo>
                  <a:pt x="709" y="441"/>
                  <a:pt x="703" y="438"/>
                  <a:pt x="562" y="401"/>
                </a:cubicBezTo>
                <a:close/>
                <a:moveTo>
                  <a:pt x="446" y="478"/>
                </a:moveTo>
                <a:cubicBezTo>
                  <a:pt x="438" y="483"/>
                  <a:pt x="430" y="488"/>
                  <a:pt x="421" y="492"/>
                </a:cubicBezTo>
                <a:cubicBezTo>
                  <a:pt x="431" y="509"/>
                  <a:pt x="441" y="528"/>
                  <a:pt x="451" y="545"/>
                </a:cubicBezTo>
                <a:cubicBezTo>
                  <a:pt x="528" y="679"/>
                  <a:pt x="530" y="680"/>
                  <a:pt x="539" y="680"/>
                </a:cubicBezTo>
                <a:lnTo>
                  <a:pt x="540" y="680"/>
                </a:lnTo>
                <a:lnTo>
                  <a:pt x="543" y="680"/>
                </a:lnTo>
                <a:lnTo>
                  <a:pt x="550" y="676"/>
                </a:lnTo>
                <a:lnTo>
                  <a:pt x="551" y="671"/>
                </a:lnTo>
                <a:cubicBezTo>
                  <a:pt x="553" y="663"/>
                  <a:pt x="551" y="656"/>
                  <a:pt x="476" y="529"/>
                </a:cubicBezTo>
                <a:cubicBezTo>
                  <a:pt x="467" y="513"/>
                  <a:pt x="456" y="495"/>
                  <a:pt x="446" y="478"/>
                </a:cubicBezTo>
                <a:close/>
                <a:moveTo>
                  <a:pt x="414" y="495"/>
                </a:moveTo>
                <a:cubicBezTo>
                  <a:pt x="405" y="498"/>
                  <a:pt x="396" y="501"/>
                  <a:pt x="386" y="502"/>
                </a:cubicBezTo>
                <a:cubicBezTo>
                  <a:pt x="391" y="522"/>
                  <a:pt x="396" y="542"/>
                  <a:pt x="402" y="562"/>
                </a:cubicBezTo>
                <a:cubicBezTo>
                  <a:pt x="441" y="716"/>
                  <a:pt x="443" y="716"/>
                  <a:pt x="455" y="715"/>
                </a:cubicBezTo>
                <a:lnTo>
                  <a:pt x="463" y="713"/>
                </a:lnTo>
                <a:lnTo>
                  <a:pt x="465" y="709"/>
                </a:lnTo>
                <a:cubicBezTo>
                  <a:pt x="469" y="702"/>
                  <a:pt x="469" y="695"/>
                  <a:pt x="430" y="552"/>
                </a:cubicBezTo>
                <a:cubicBezTo>
                  <a:pt x="424" y="534"/>
                  <a:pt x="419" y="514"/>
                  <a:pt x="414" y="495"/>
                </a:cubicBezTo>
                <a:close/>
                <a:moveTo>
                  <a:pt x="545" y="451"/>
                </a:moveTo>
                <a:cubicBezTo>
                  <a:pt x="528" y="442"/>
                  <a:pt x="510" y="431"/>
                  <a:pt x="493" y="422"/>
                </a:cubicBezTo>
                <a:cubicBezTo>
                  <a:pt x="489" y="430"/>
                  <a:pt x="484" y="439"/>
                  <a:pt x="478" y="447"/>
                </a:cubicBezTo>
                <a:cubicBezTo>
                  <a:pt x="495" y="456"/>
                  <a:pt x="513" y="467"/>
                  <a:pt x="529" y="476"/>
                </a:cubicBezTo>
                <a:cubicBezTo>
                  <a:pt x="637" y="540"/>
                  <a:pt x="659" y="552"/>
                  <a:pt x="668" y="552"/>
                </a:cubicBezTo>
                <a:lnTo>
                  <a:pt x="675" y="551"/>
                </a:lnTo>
                <a:lnTo>
                  <a:pt x="681" y="541"/>
                </a:lnTo>
                <a:lnTo>
                  <a:pt x="680" y="536"/>
                </a:lnTo>
                <a:cubicBezTo>
                  <a:pt x="677" y="528"/>
                  <a:pt x="672" y="523"/>
                  <a:pt x="545" y="451"/>
                </a:cubicBezTo>
                <a:close/>
                <a:moveTo>
                  <a:pt x="307" y="490"/>
                </a:moveTo>
                <a:cubicBezTo>
                  <a:pt x="298" y="486"/>
                  <a:pt x="290" y="481"/>
                  <a:pt x="282" y="476"/>
                </a:cubicBezTo>
                <a:cubicBezTo>
                  <a:pt x="272" y="493"/>
                  <a:pt x="261" y="512"/>
                  <a:pt x="251" y="529"/>
                </a:cubicBezTo>
                <a:cubicBezTo>
                  <a:pt x="176" y="656"/>
                  <a:pt x="174" y="663"/>
                  <a:pt x="176" y="671"/>
                </a:cubicBezTo>
                <a:lnTo>
                  <a:pt x="177" y="676"/>
                </a:lnTo>
                <a:lnTo>
                  <a:pt x="185" y="680"/>
                </a:lnTo>
                <a:lnTo>
                  <a:pt x="188" y="680"/>
                </a:lnTo>
                <a:cubicBezTo>
                  <a:pt x="198" y="680"/>
                  <a:pt x="199" y="680"/>
                  <a:pt x="276" y="545"/>
                </a:cubicBezTo>
                <a:cubicBezTo>
                  <a:pt x="286" y="527"/>
                  <a:pt x="297" y="508"/>
                  <a:pt x="307" y="490"/>
                </a:cubicBezTo>
                <a:close/>
                <a:moveTo>
                  <a:pt x="298" y="552"/>
                </a:moveTo>
                <a:cubicBezTo>
                  <a:pt x="258" y="695"/>
                  <a:pt x="258" y="702"/>
                  <a:pt x="262" y="709"/>
                </a:cubicBezTo>
                <a:lnTo>
                  <a:pt x="265" y="714"/>
                </a:lnTo>
                <a:lnTo>
                  <a:pt x="270" y="715"/>
                </a:lnTo>
                <a:lnTo>
                  <a:pt x="273" y="715"/>
                </a:lnTo>
                <a:cubicBezTo>
                  <a:pt x="285" y="715"/>
                  <a:pt x="286" y="715"/>
                  <a:pt x="326" y="562"/>
                </a:cubicBezTo>
                <a:cubicBezTo>
                  <a:pt x="331" y="542"/>
                  <a:pt x="336" y="521"/>
                  <a:pt x="342" y="501"/>
                </a:cubicBezTo>
                <a:cubicBezTo>
                  <a:pt x="332" y="500"/>
                  <a:pt x="323" y="497"/>
                  <a:pt x="314" y="493"/>
                </a:cubicBezTo>
                <a:cubicBezTo>
                  <a:pt x="309" y="513"/>
                  <a:pt x="303" y="533"/>
                  <a:pt x="298" y="552"/>
                </a:cubicBezTo>
                <a:close/>
                <a:moveTo>
                  <a:pt x="235" y="413"/>
                </a:moveTo>
                <a:cubicBezTo>
                  <a:pt x="232" y="404"/>
                  <a:pt x="229" y="395"/>
                  <a:pt x="228" y="385"/>
                </a:cubicBezTo>
                <a:cubicBezTo>
                  <a:pt x="207" y="391"/>
                  <a:pt x="186" y="396"/>
                  <a:pt x="166" y="401"/>
                </a:cubicBezTo>
                <a:cubicBezTo>
                  <a:pt x="24" y="438"/>
                  <a:pt x="18" y="441"/>
                  <a:pt x="14" y="448"/>
                </a:cubicBezTo>
                <a:lnTo>
                  <a:pt x="11" y="453"/>
                </a:lnTo>
                <a:lnTo>
                  <a:pt x="12" y="458"/>
                </a:lnTo>
                <a:cubicBezTo>
                  <a:pt x="13" y="459"/>
                  <a:pt x="15" y="467"/>
                  <a:pt x="26" y="467"/>
                </a:cubicBezTo>
                <a:cubicBezTo>
                  <a:pt x="39" y="467"/>
                  <a:pt x="91" y="453"/>
                  <a:pt x="175" y="430"/>
                </a:cubicBezTo>
                <a:cubicBezTo>
                  <a:pt x="195" y="424"/>
                  <a:pt x="215" y="418"/>
                  <a:pt x="235" y="413"/>
                </a:cubicBezTo>
                <a:close/>
                <a:moveTo>
                  <a:pt x="252" y="445"/>
                </a:moveTo>
                <a:cubicBezTo>
                  <a:pt x="246" y="437"/>
                  <a:pt x="242" y="429"/>
                  <a:pt x="238" y="420"/>
                </a:cubicBezTo>
                <a:cubicBezTo>
                  <a:pt x="220" y="430"/>
                  <a:pt x="200" y="441"/>
                  <a:pt x="183" y="451"/>
                </a:cubicBezTo>
                <a:cubicBezTo>
                  <a:pt x="55" y="523"/>
                  <a:pt x="50" y="528"/>
                  <a:pt x="48" y="536"/>
                </a:cubicBezTo>
                <a:lnTo>
                  <a:pt x="46" y="541"/>
                </a:lnTo>
                <a:lnTo>
                  <a:pt x="53" y="552"/>
                </a:lnTo>
                <a:lnTo>
                  <a:pt x="60" y="552"/>
                </a:lnTo>
                <a:cubicBezTo>
                  <a:pt x="69" y="552"/>
                  <a:pt x="91" y="540"/>
                  <a:pt x="198" y="476"/>
                </a:cubicBezTo>
                <a:cubicBezTo>
                  <a:pt x="216" y="466"/>
                  <a:pt x="234" y="455"/>
                  <a:pt x="252" y="445"/>
                </a:cubicBezTo>
                <a:close/>
                <a:moveTo>
                  <a:pt x="166" y="326"/>
                </a:moveTo>
                <a:cubicBezTo>
                  <a:pt x="186" y="331"/>
                  <a:pt x="207" y="337"/>
                  <a:pt x="228" y="342"/>
                </a:cubicBezTo>
                <a:cubicBezTo>
                  <a:pt x="229" y="332"/>
                  <a:pt x="232" y="323"/>
                  <a:pt x="235" y="314"/>
                </a:cubicBezTo>
                <a:cubicBezTo>
                  <a:pt x="215" y="309"/>
                  <a:pt x="194" y="303"/>
                  <a:pt x="175" y="298"/>
                </a:cubicBezTo>
                <a:cubicBezTo>
                  <a:pt x="91" y="274"/>
                  <a:pt x="39" y="260"/>
                  <a:pt x="26" y="260"/>
                </a:cubicBezTo>
                <a:cubicBezTo>
                  <a:pt x="15" y="260"/>
                  <a:pt x="13" y="268"/>
                  <a:pt x="12" y="270"/>
                </a:cubicBezTo>
                <a:lnTo>
                  <a:pt x="11" y="275"/>
                </a:lnTo>
                <a:lnTo>
                  <a:pt x="14" y="279"/>
                </a:lnTo>
                <a:cubicBezTo>
                  <a:pt x="18" y="286"/>
                  <a:pt x="24" y="289"/>
                  <a:pt x="166" y="326"/>
                </a:cubicBezTo>
                <a:close/>
                <a:moveTo>
                  <a:pt x="366" y="256"/>
                </a:moveTo>
                <a:cubicBezTo>
                  <a:pt x="306" y="256"/>
                  <a:pt x="258" y="304"/>
                  <a:pt x="258" y="364"/>
                </a:cubicBezTo>
                <a:cubicBezTo>
                  <a:pt x="258" y="423"/>
                  <a:pt x="306" y="471"/>
                  <a:pt x="366" y="471"/>
                </a:cubicBezTo>
                <a:cubicBezTo>
                  <a:pt x="425" y="471"/>
                  <a:pt x="474" y="423"/>
                  <a:pt x="474" y="364"/>
                </a:cubicBezTo>
                <a:cubicBezTo>
                  <a:pt x="474" y="304"/>
                  <a:pt x="425" y="256"/>
                  <a:pt x="366" y="256"/>
                </a:cubicBezTo>
                <a:close/>
                <a:moveTo>
                  <a:pt x="92" y="379"/>
                </a:moveTo>
                <a:cubicBezTo>
                  <a:pt x="114" y="379"/>
                  <a:pt x="140" y="379"/>
                  <a:pt x="165" y="379"/>
                </a:cubicBezTo>
                <a:cubicBezTo>
                  <a:pt x="186" y="379"/>
                  <a:pt x="207" y="378"/>
                  <a:pt x="227" y="378"/>
                </a:cubicBezTo>
                <a:cubicBezTo>
                  <a:pt x="226" y="374"/>
                  <a:pt x="226" y="369"/>
                  <a:pt x="226" y="364"/>
                </a:cubicBezTo>
                <a:cubicBezTo>
                  <a:pt x="226" y="359"/>
                  <a:pt x="226" y="354"/>
                  <a:pt x="227" y="349"/>
                </a:cubicBezTo>
                <a:cubicBezTo>
                  <a:pt x="207" y="349"/>
                  <a:pt x="186" y="349"/>
                  <a:pt x="165" y="349"/>
                </a:cubicBezTo>
                <a:cubicBezTo>
                  <a:pt x="140" y="348"/>
                  <a:pt x="114" y="348"/>
                  <a:pt x="92" y="348"/>
                </a:cubicBezTo>
                <a:cubicBezTo>
                  <a:pt x="6" y="348"/>
                  <a:pt x="0" y="349"/>
                  <a:pt x="0" y="364"/>
                </a:cubicBezTo>
                <a:cubicBezTo>
                  <a:pt x="0" y="377"/>
                  <a:pt x="14" y="377"/>
                  <a:pt x="34" y="378"/>
                </a:cubicBezTo>
                <a:cubicBezTo>
                  <a:pt x="47" y="379"/>
                  <a:pt x="66" y="379"/>
                  <a:pt x="92" y="379"/>
                </a:cubicBezTo>
                <a:close/>
                <a:moveTo>
                  <a:pt x="233" y="516"/>
                </a:moveTo>
                <a:cubicBezTo>
                  <a:pt x="247" y="501"/>
                  <a:pt x="262" y="486"/>
                  <a:pt x="277" y="471"/>
                </a:cubicBezTo>
                <a:cubicBezTo>
                  <a:pt x="269" y="465"/>
                  <a:pt x="262" y="458"/>
                  <a:pt x="256" y="450"/>
                </a:cubicBezTo>
                <a:cubicBezTo>
                  <a:pt x="242" y="465"/>
                  <a:pt x="226" y="480"/>
                  <a:pt x="212" y="495"/>
                </a:cubicBezTo>
                <a:cubicBezTo>
                  <a:pt x="107" y="598"/>
                  <a:pt x="103" y="604"/>
                  <a:pt x="103" y="612"/>
                </a:cubicBezTo>
                <a:lnTo>
                  <a:pt x="103" y="617"/>
                </a:lnTo>
                <a:lnTo>
                  <a:pt x="110" y="624"/>
                </a:lnTo>
                <a:lnTo>
                  <a:pt x="115" y="624"/>
                </a:lnTo>
                <a:cubicBezTo>
                  <a:pt x="124" y="624"/>
                  <a:pt x="130" y="620"/>
                  <a:pt x="233" y="516"/>
                </a:cubicBezTo>
                <a:close/>
                <a:moveTo>
                  <a:pt x="378" y="503"/>
                </a:moveTo>
                <a:cubicBezTo>
                  <a:pt x="374" y="503"/>
                  <a:pt x="370" y="504"/>
                  <a:pt x="366" y="504"/>
                </a:cubicBezTo>
                <a:cubicBezTo>
                  <a:pt x="360" y="504"/>
                  <a:pt x="355" y="503"/>
                  <a:pt x="349" y="502"/>
                </a:cubicBezTo>
                <a:cubicBezTo>
                  <a:pt x="349" y="522"/>
                  <a:pt x="349" y="543"/>
                  <a:pt x="349" y="562"/>
                </a:cubicBezTo>
                <a:cubicBezTo>
                  <a:pt x="348" y="710"/>
                  <a:pt x="349" y="718"/>
                  <a:pt x="355" y="724"/>
                </a:cubicBezTo>
                <a:lnTo>
                  <a:pt x="359" y="727"/>
                </a:lnTo>
                <a:lnTo>
                  <a:pt x="364" y="727"/>
                </a:lnTo>
                <a:lnTo>
                  <a:pt x="369" y="727"/>
                </a:lnTo>
                <a:lnTo>
                  <a:pt x="372" y="724"/>
                </a:lnTo>
                <a:cubicBezTo>
                  <a:pt x="378" y="718"/>
                  <a:pt x="380" y="710"/>
                  <a:pt x="379" y="562"/>
                </a:cubicBezTo>
                <a:cubicBezTo>
                  <a:pt x="379" y="543"/>
                  <a:pt x="378" y="522"/>
                  <a:pt x="378" y="503"/>
                </a:cubicBezTo>
                <a:close/>
                <a:moveTo>
                  <a:pt x="516" y="495"/>
                </a:moveTo>
                <a:cubicBezTo>
                  <a:pt x="502" y="481"/>
                  <a:pt x="487" y="467"/>
                  <a:pt x="474" y="453"/>
                </a:cubicBezTo>
                <a:cubicBezTo>
                  <a:pt x="467" y="460"/>
                  <a:pt x="460" y="467"/>
                  <a:pt x="453" y="473"/>
                </a:cubicBezTo>
                <a:cubicBezTo>
                  <a:pt x="467" y="487"/>
                  <a:pt x="481" y="502"/>
                  <a:pt x="495" y="516"/>
                </a:cubicBezTo>
                <a:cubicBezTo>
                  <a:pt x="598" y="620"/>
                  <a:pt x="604" y="624"/>
                  <a:pt x="612" y="624"/>
                </a:cubicBezTo>
                <a:lnTo>
                  <a:pt x="612" y="624"/>
                </a:lnTo>
                <a:lnTo>
                  <a:pt x="617" y="624"/>
                </a:lnTo>
                <a:lnTo>
                  <a:pt x="624" y="617"/>
                </a:lnTo>
                <a:lnTo>
                  <a:pt x="624" y="612"/>
                </a:lnTo>
                <a:cubicBezTo>
                  <a:pt x="624" y="604"/>
                  <a:pt x="620" y="598"/>
                  <a:pt x="516" y="4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5" name="矩形 34"/>
          <p:cNvSpPr/>
          <p:nvPr/>
        </p:nvSpPr>
        <p:spPr>
          <a:xfrm>
            <a:off x="1013955" y="1318293"/>
            <a:ext cx="403270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太阳的大气层，是人类能观测到的太阳的部分，从里到外分为三个圈层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B2791F8-271F-DB02-93AB-D9F1EE8B0825}"/>
              </a:ext>
            </a:extLst>
          </p:cNvPr>
          <p:cNvSpPr/>
          <p:nvPr/>
        </p:nvSpPr>
        <p:spPr>
          <a:xfrm>
            <a:off x="8705338" y="-46009"/>
            <a:ext cx="3496963" cy="1519881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0098CD9-AA39-B931-9831-358A876FBF35}"/>
              </a:ext>
            </a:extLst>
          </p:cNvPr>
          <p:cNvSpPr txBox="1"/>
          <p:nvPr/>
        </p:nvSpPr>
        <p:spPr>
          <a:xfrm>
            <a:off x="10699921" y="529105"/>
            <a:ext cx="1235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影响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模型 6">
                <a:extLst>
                  <a:ext uri="{FF2B5EF4-FFF2-40B4-BE49-F238E27FC236}">
                    <a16:creationId xmlns:a16="http://schemas.microsoft.com/office/drawing/2014/main" id="{C97C8591-DE51-15E7-A51F-505A51980F5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242878" y="2974897"/>
              <a:ext cx="3261273" cy="320389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261273" cy="3203898"/>
                    </a:xfrm>
                    <a:prstGeom prst="rect">
                      <a:avLst/>
                    </a:prstGeom>
                    <a:noFill/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m3d:spPr>
                  <am3d:camera>
                    <am3d:pos x="0" y="0" z="738430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473" d="1000000"/>
                    <am3d:preTrans dx="-7026551" dy="-1048251" dz="48288813"/>
                    <am3d:scale>
                      <am3d:sx n="1000000" d="1000000"/>
                      <am3d:sy n="1000000" d="1000000"/>
                      <am3d:sz n="1000000" d="1000000"/>
                    </am3d:scale>
                    <am3d:rot ax="6094788" ay="5061398" az="609806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0107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模型 6">
                <a:extLst>
                  <a:ext uri="{FF2B5EF4-FFF2-40B4-BE49-F238E27FC236}">
                    <a16:creationId xmlns:a16="http://schemas.microsoft.com/office/drawing/2014/main" id="{C97C8591-DE51-15E7-A51F-505A51980F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42878" y="2974897"/>
                <a:ext cx="3261273" cy="3203898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</mc:Fallback>
      </mc:AlternateContent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7075F128-C70B-1A6B-1543-ADD29FA57E23}"/>
              </a:ext>
            </a:extLst>
          </p:cNvPr>
          <p:cNvSpPr>
            <a:spLocks/>
          </p:cNvSpPr>
          <p:nvPr/>
        </p:nvSpPr>
        <p:spPr>
          <a:xfrm rot="5400000">
            <a:off x="7799847" y="3415675"/>
            <a:ext cx="4434053" cy="2322344"/>
          </a:xfrm>
          <a:custGeom>
            <a:avLst/>
            <a:gdLst>
              <a:gd name="connsiteX0" fmla="*/ 3612447 w 7224893"/>
              <a:gd name="connsiteY0" fmla="*/ 0 h 3743321"/>
              <a:gd name="connsiteX1" fmla="*/ 7224893 w 7224893"/>
              <a:gd name="connsiteY1" fmla="*/ 3743321 h 3743321"/>
              <a:gd name="connsiteX2" fmla="*/ 6184728 w 7224893"/>
              <a:gd name="connsiteY2" fmla="*/ 3743321 h 3743321"/>
              <a:gd name="connsiteX3" fmla="*/ 6171532 w 7224893"/>
              <a:gd name="connsiteY3" fmla="*/ 3481988 h 3743321"/>
              <a:gd name="connsiteX4" fmla="*/ 3612447 w 7224893"/>
              <a:gd name="connsiteY4" fmla="*/ 1172631 h 3743321"/>
              <a:gd name="connsiteX5" fmla="*/ 1053363 w 7224893"/>
              <a:gd name="connsiteY5" fmla="*/ 3481988 h 3743321"/>
              <a:gd name="connsiteX6" fmla="*/ 1040166 w 7224893"/>
              <a:gd name="connsiteY6" fmla="*/ 3743321 h 3743321"/>
              <a:gd name="connsiteX7" fmla="*/ 0 w 7224893"/>
              <a:gd name="connsiteY7" fmla="*/ 3743321 h 3743321"/>
              <a:gd name="connsiteX8" fmla="*/ 3612447 w 7224893"/>
              <a:gd name="connsiteY8" fmla="*/ 0 h 374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24893" h="3743321">
                <a:moveTo>
                  <a:pt x="3612447" y="0"/>
                </a:moveTo>
                <a:cubicBezTo>
                  <a:pt x="5607546" y="0"/>
                  <a:pt x="7224893" y="1675942"/>
                  <a:pt x="7224893" y="3743321"/>
                </a:cubicBezTo>
                <a:lnTo>
                  <a:pt x="6184728" y="3743321"/>
                </a:lnTo>
                <a:lnTo>
                  <a:pt x="6171532" y="3481988"/>
                </a:lnTo>
                <a:cubicBezTo>
                  <a:pt x="6039802" y="2184856"/>
                  <a:pt x="4944333" y="1172631"/>
                  <a:pt x="3612447" y="1172631"/>
                </a:cubicBezTo>
                <a:cubicBezTo>
                  <a:pt x="2280562" y="1172631"/>
                  <a:pt x="1185094" y="2184856"/>
                  <a:pt x="1053363" y="3481988"/>
                </a:cubicBezTo>
                <a:lnTo>
                  <a:pt x="1040166" y="3743321"/>
                </a:lnTo>
                <a:lnTo>
                  <a:pt x="0" y="3743321"/>
                </a:lnTo>
                <a:cubicBezTo>
                  <a:pt x="0" y="1675942"/>
                  <a:pt x="1617347" y="0"/>
                  <a:pt x="3612447" y="0"/>
                </a:cubicBezTo>
                <a:close/>
              </a:path>
            </a:pathLst>
          </a:custGeom>
          <a:gradFill>
            <a:gsLst>
              <a:gs pos="100000">
                <a:srgbClr val="FECF40">
                  <a:alpha val="0"/>
                </a:srgbClr>
              </a:gs>
              <a:gs pos="0">
                <a:srgbClr val="846C21">
                  <a:alpha val="100000"/>
                </a:srgbClr>
              </a:gs>
            </a:gsLst>
            <a:lin ang="16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F4C91D2E-AAA9-8321-3134-7CA8D1DC4834}"/>
              </a:ext>
            </a:extLst>
          </p:cNvPr>
          <p:cNvSpPr>
            <a:spLocks/>
          </p:cNvSpPr>
          <p:nvPr/>
        </p:nvSpPr>
        <p:spPr>
          <a:xfrm rot="16200000" flipH="1">
            <a:off x="5534241" y="3415675"/>
            <a:ext cx="4434053" cy="2322344"/>
          </a:xfrm>
          <a:custGeom>
            <a:avLst/>
            <a:gdLst>
              <a:gd name="connsiteX0" fmla="*/ 3612447 w 7224893"/>
              <a:gd name="connsiteY0" fmla="*/ 0 h 3743321"/>
              <a:gd name="connsiteX1" fmla="*/ 7224893 w 7224893"/>
              <a:gd name="connsiteY1" fmla="*/ 3743321 h 3743321"/>
              <a:gd name="connsiteX2" fmla="*/ 6184728 w 7224893"/>
              <a:gd name="connsiteY2" fmla="*/ 3743321 h 3743321"/>
              <a:gd name="connsiteX3" fmla="*/ 6171532 w 7224893"/>
              <a:gd name="connsiteY3" fmla="*/ 3481988 h 3743321"/>
              <a:gd name="connsiteX4" fmla="*/ 3612447 w 7224893"/>
              <a:gd name="connsiteY4" fmla="*/ 1172631 h 3743321"/>
              <a:gd name="connsiteX5" fmla="*/ 1053363 w 7224893"/>
              <a:gd name="connsiteY5" fmla="*/ 3481988 h 3743321"/>
              <a:gd name="connsiteX6" fmla="*/ 1040166 w 7224893"/>
              <a:gd name="connsiteY6" fmla="*/ 3743321 h 3743321"/>
              <a:gd name="connsiteX7" fmla="*/ 0 w 7224893"/>
              <a:gd name="connsiteY7" fmla="*/ 3743321 h 3743321"/>
              <a:gd name="connsiteX8" fmla="*/ 3612447 w 7224893"/>
              <a:gd name="connsiteY8" fmla="*/ 0 h 374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24893" h="3743321">
                <a:moveTo>
                  <a:pt x="3612447" y="0"/>
                </a:moveTo>
                <a:cubicBezTo>
                  <a:pt x="5607546" y="0"/>
                  <a:pt x="7224893" y="1675942"/>
                  <a:pt x="7224893" y="3743321"/>
                </a:cubicBezTo>
                <a:lnTo>
                  <a:pt x="6184728" y="3743321"/>
                </a:lnTo>
                <a:lnTo>
                  <a:pt x="6171532" y="3481988"/>
                </a:lnTo>
                <a:cubicBezTo>
                  <a:pt x="6039802" y="2184856"/>
                  <a:pt x="4944333" y="1172631"/>
                  <a:pt x="3612447" y="1172631"/>
                </a:cubicBezTo>
                <a:cubicBezTo>
                  <a:pt x="2280562" y="1172631"/>
                  <a:pt x="1185094" y="2184856"/>
                  <a:pt x="1053363" y="3481988"/>
                </a:cubicBezTo>
                <a:lnTo>
                  <a:pt x="1040166" y="3743321"/>
                </a:lnTo>
                <a:lnTo>
                  <a:pt x="0" y="3743321"/>
                </a:lnTo>
                <a:cubicBezTo>
                  <a:pt x="0" y="1675942"/>
                  <a:pt x="1617347" y="0"/>
                  <a:pt x="3612447" y="0"/>
                </a:cubicBezTo>
                <a:close/>
              </a:path>
            </a:pathLst>
          </a:custGeom>
          <a:gradFill>
            <a:gsLst>
              <a:gs pos="100000">
                <a:srgbClr val="FECF40">
                  <a:alpha val="0"/>
                </a:srgbClr>
              </a:gs>
              <a:gs pos="0">
                <a:srgbClr val="846C21">
                  <a:alpha val="100000"/>
                </a:srgbClr>
              </a:gs>
            </a:gsLst>
            <a:lin ang="16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D7099A7-4693-562F-1FCA-1EF8C4FDFEB1}"/>
              </a:ext>
            </a:extLst>
          </p:cNvPr>
          <p:cNvSpPr txBox="1"/>
          <p:nvPr/>
        </p:nvSpPr>
        <p:spPr>
          <a:xfrm>
            <a:off x="4813836" y="3062142"/>
            <a:ext cx="6099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色球层</a:t>
            </a:r>
            <a:endParaRPr lang="zh-CN" altLang="en-US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1B34C3E-66C3-C129-9054-3EB6EC0CA34C}"/>
              </a:ext>
            </a:extLst>
          </p:cNvPr>
          <p:cNvCxnSpPr>
            <a:cxnSpLocks/>
          </p:cNvCxnSpPr>
          <p:nvPr/>
        </p:nvCxnSpPr>
        <p:spPr>
          <a:xfrm flipH="1">
            <a:off x="6435443" y="3364080"/>
            <a:ext cx="2062690" cy="0"/>
          </a:xfrm>
          <a:prstGeom prst="line">
            <a:avLst/>
          </a:prstGeom>
          <a:ln w="38100">
            <a:solidFill>
              <a:srgbClr val="FF0000"/>
            </a:solidFill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4810860" y="3960318"/>
            <a:ext cx="1569660" cy="8244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光球层</a:t>
            </a:r>
            <a:endParaRPr lang="zh-CN" altLang="en-US" sz="2800" b="1" dirty="0">
              <a:solidFill>
                <a:srgbClr val="FFC000"/>
              </a:solidFill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F5A762F-995E-1C26-DC8A-08D68E5E53D0}"/>
              </a:ext>
            </a:extLst>
          </p:cNvPr>
          <p:cNvCxnSpPr>
            <a:cxnSpLocks/>
          </p:cNvCxnSpPr>
          <p:nvPr/>
        </p:nvCxnSpPr>
        <p:spPr>
          <a:xfrm flipH="1">
            <a:off x="6435443" y="4402600"/>
            <a:ext cx="1785489" cy="0"/>
          </a:xfrm>
          <a:prstGeom prst="line">
            <a:avLst/>
          </a:prstGeom>
          <a:ln w="38100">
            <a:solidFill>
              <a:srgbClr val="FF0000"/>
            </a:solidFill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597C42CC-06FC-1226-D7F6-041F652890D3}"/>
              </a:ext>
            </a:extLst>
          </p:cNvPr>
          <p:cNvSpPr txBox="1"/>
          <p:nvPr/>
        </p:nvSpPr>
        <p:spPr>
          <a:xfrm>
            <a:off x="4810938" y="5166946"/>
            <a:ext cx="1946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日冕层</a:t>
            </a:r>
            <a:endParaRPr lang="zh-CN" altLang="en-US" dirty="0"/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4193317-14D8-CC9D-0D65-F62DCEE3D0D6}"/>
              </a:ext>
            </a:extLst>
          </p:cNvPr>
          <p:cNvCxnSpPr>
            <a:cxnSpLocks/>
          </p:cNvCxnSpPr>
          <p:nvPr/>
        </p:nvCxnSpPr>
        <p:spPr>
          <a:xfrm flipH="1">
            <a:off x="6435443" y="5490111"/>
            <a:ext cx="892744" cy="0"/>
          </a:xfrm>
          <a:prstGeom prst="line">
            <a:avLst/>
          </a:prstGeom>
          <a:ln w="38100">
            <a:solidFill>
              <a:srgbClr val="FF0000"/>
            </a:solidFill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9EAEC17E-7C93-31D7-24C3-8EB9BC5C7201}"/>
              </a:ext>
            </a:extLst>
          </p:cNvPr>
          <p:cNvSpPr/>
          <p:nvPr/>
        </p:nvSpPr>
        <p:spPr>
          <a:xfrm>
            <a:off x="8705339" y="-46009"/>
            <a:ext cx="1840742" cy="2545369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8E83C4-42B9-1972-D640-3EA7D59D181D}"/>
              </a:ext>
            </a:extLst>
          </p:cNvPr>
          <p:cNvSpPr txBox="1"/>
          <p:nvPr/>
        </p:nvSpPr>
        <p:spPr>
          <a:xfrm>
            <a:off x="9071917" y="529105"/>
            <a:ext cx="1000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概念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EF7A7-D334-73E7-DAA7-45851DC1EAF9}"/>
              </a:ext>
            </a:extLst>
          </p:cNvPr>
          <p:cNvSpPr txBox="1"/>
          <p:nvPr/>
        </p:nvSpPr>
        <p:spPr>
          <a:xfrm>
            <a:off x="8743128" y="1786561"/>
            <a:ext cx="1765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1.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太阳大气层</a:t>
            </a:r>
          </a:p>
        </p:txBody>
      </p:sp>
    </p:spTree>
    <p:extLst>
      <p:ext uri="{BB962C8B-B14F-4D97-AF65-F5344CB8AC3E}">
        <p14:creationId xmlns:p14="http://schemas.microsoft.com/office/powerpoint/2010/main" val="323201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1">
            <a:extLst>
              <a:ext uri="{FF2B5EF4-FFF2-40B4-BE49-F238E27FC236}">
                <a16:creationId xmlns:a16="http://schemas.microsoft.com/office/drawing/2014/main" id="{F70C8980-6926-4B3F-B5F5-B7696FEA2DCA}"/>
              </a:ext>
            </a:extLst>
          </p:cNvPr>
          <p:cNvSpPr txBox="1">
            <a:spLocks/>
          </p:cNvSpPr>
          <p:nvPr/>
        </p:nvSpPr>
        <p:spPr>
          <a:xfrm>
            <a:off x="1449977" y="1"/>
            <a:ext cx="10306595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太阳活动对地球的影响</a:t>
            </a:r>
          </a:p>
        </p:txBody>
      </p:sp>
      <p:cxnSp>
        <p:nvCxnSpPr>
          <p:cNvPr id="31" name="直接连接符 30"/>
          <p:cNvCxnSpPr>
            <a:cxnSpLocks/>
          </p:cNvCxnSpPr>
          <p:nvPr/>
        </p:nvCxnSpPr>
        <p:spPr>
          <a:xfrm>
            <a:off x="669924" y="1028700"/>
            <a:ext cx="8035414" cy="7331"/>
          </a:xfrm>
          <a:prstGeom prst="line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32" name="sunrays_15288"/>
          <p:cNvSpPr>
            <a:spLocks noChangeAspect="1"/>
          </p:cNvSpPr>
          <p:nvPr/>
        </p:nvSpPr>
        <p:spPr bwMode="auto">
          <a:xfrm>
            <a:off x="709113" y="427289"/>
            <a:ext cx="609685" cy="608742"/>
          </a:xfrm>
          <a:custGeom>
            <a:avLst/>
            <a:gdLst>
              <a:gd name="T0" fmla="*/ 60 w 727"/>
              <a:gd name="T1" fmla="*/ 176 h 727"/>
              <a:gd name="T2" fmla="*/ 183 w 727"/>
              <a:gd name="T3" fmla="*/ 276 h 727"/>
              <a:gd name="T4" fmla="*/ 462 w 727"/>
              <a:gd name="T5" fmla="*/ 14 h 727"/>
              <a:gd name="T6" fmla="*/ 386 w 727"/>
              <a:gd name="T7" fmla="*/ 225 h 727"/>
              <a:gd name="T8" fmla="*/ 342 w 727"/>
              <a:gd name="T9" fmla="*/ 226 h 727"/>
              <a:gd name="T10" fmla="*/ 262 w 727"/>
              <a:gd name="T11" fmla="*/ 18 h 727"/>
              <a:gd name="T12" fmla="*/ 493 w 727"/>
              <a:gd name="T13" fmla="*/ 306 h 727"/>
              <a:gd name="T14" fmla="*/ 674 w 727"/>
              <a:gd name="T15" fmla="*/ 176 h 727"/>
              <a:gd name="T16" fmla="*/ 282 w 727"/>
              <a:gd name="T17" fmla="*/ 252 h 727"/>
              <a:gd name="T18" fmla="*/ 184 w 727"/>
              <a:gd name="T19" fmla="*/ 47 h 727"/>
              <a:gd name="T20" fmla="*/ 282 w 727"/>
              <a:gd name="T21" fmla="*/ 252 h 727"/>
              <a:gd name="T22" fmla="*/ 551 w 727"/>
              <a:gd name="T23" fmla="*/ 56 h 727"/>
              <a:gd name="T24" fmla="*/ 451 w 727"/>
              <a:gd name="T25" fmla="*/ 182 h 727"/>
              <a:gd name="T26" fmla="*/ 474 w 727"/>
              <a:gd name="T27" fmla="*/ 274 h 727"/>
              <a:gd name="T28" fmla="*/ 617 w 727"/>
              <a:gd name="T29" fmla="*/ 103 h 727"/>
              <a:gd name="T30" fmla="*/ 504 w 727"/>
              <a:gd name="T31" fmla="*/ 341 h 727"/>
              <a:gd name="T32" fmla="*/ 715 w 727"/>
              <a:gd name="T33" fmla="*/ 270 h 727"/>
              <a:gd name="T34" fmla="*/ 349 w 727"/>
              <a:gd name="T35" fmla="*/ 225 h 727"/>
              <a:gd name="T36" fmla="*/ 372 w 727"/>
              <a:gd name="T37" fmla="*/ 4 h 727"/>
              <a:gd name="T38" fmla="*/ 349 w 727"/>
              <a:gd name="T39" fmla="*/ 165 h 727"/>
              <a:gd name="T40" fmla="*/ 505 w 727"/>
              <a:gd name="T41" fmla="*/ 349 h 727"/>
              <a:gd name="T42" fmla="*/ 636 w 727"/>
              <a:gd name="T43" fmla="*/ 379 h 727"/>
              <a:gd name="T44" fmla="*/ 256 w 727"/>
              <a:gd name="T45" fmla="*/ 277 h 727"/>
              <a:gd name="T46" fmla="*/ 110 w 727"/>
              <a:gd name="T47" fmla="*/ 103 h 727"/>
              <a:gd name="T48" fmla="*/ 562 w 727"/>
              <a:gd name="T49" fmla="*/ 401 h 727"/>
              <a:gd name="T50" fmla="*/ 702 w 727"/>
              <a:gd name="T51" fmla="*/ 467 h 727"/>
              <a:gd name="T52" fmla="*/ 562 w 727"/>
              <a:gd name="T53" fmla="*/ 401 h 727"/>
              <a:gd name="T54" fmla="*/ 539 w 727"/>
              <a:gd name="T55" fmla="*/ 680 h 727"/>
              <a:gd name="T56" fmla="*/ 551 w 727"/>
              <a:gd name="T57" fmla="*/ 671 h 727"/>
              <a:gd name="T58" fmla="*/ 386 w 727"/>
              <a:gd name="T59" fmla="*/ 502 h 727"/>
              <a:gd name="T60" fmla="*/ 465 w 727"/>
              <a:gd name="T61" fmla="*/ 709 h 727"/>
              <a:gd name="T62" fmla="*/ 493 w 727"/>
              <a:gd name="T63" fmla="*/ 422 h 727"/>
              <a:gd name="T64" fmla="*/ 675 w 727"/>
              <a:gd name="T65" fmla="*/ 551 h 727"/>
              <a:gd name="T66" fmla="*/ 307 w 727"/>
              <a:gd name="T67" fmla="*/ 490 h 727"/>
              <a:gd name="T68" fmla="*/ 177 w 727"/>
              <a:gd name="T69" fmla="*/ 676 h 727"/>
              <a:gd name="T70" fmla="*/ 307 w 727"/>
              <a:gd name="T71" fmla="*/ 490 h 727"/>
              <a:gd name="T72" fmla="*/ 270 w 727"/>
              <a:gd name="T73" fmla="*/ 715 h 727"/>
              <a:gd name="T74" fmla="*/ 314 w 727"/>
              <a:gd name="T75" fmla="*/ 493 h 727"/>
              <a:gd name="T76" fmla="*/ 166 w 727"/>
              <a:gd name="T77" fmla="*/ 401 h 727"/>
              <a:gd name="T78" fmla="*/ 26 w 727"/>
              <a:gd name="T79" fmla="*/ 467 h 727"/>
              <a:gd name="T80" fmla="*/ 238 w 727"/>
              <a:gd name="T81" fmla="*/ 420 h 727"/>
              <a:gd name="T82" fmla="*/ 53 w 727"/>
              <a:gd name="T83" fmla="*/ 552 h 727"/>
              <a:gd name="T84" fmla="*/ 166 w 727"/>
              <a:gd name="T85" fmla="*/ 326 h 727"/>
              <a:gd name="T86" fmla="*/ 26 w 727"/>
              <a:gd name="T87" fmla="*/ 260 h 727"/>
              <a:gd name="T88" fmla="*/ 166 w 727"/>
              <a:gd name="T89" fmla="*/ 326 h 727"/>
              <a:gd name="T90" fmla="*/ 474 w 727"/>
              <a:gd name="T91" fmla="*/ 364 h 727"/>
              <a:gd name="T92" fmla="*/ 227 w 727"/>
              <a:gd name="T93" fmla="*/ 378 h 727"/>
              <a:gd name="T94" fmla="*/ 92 w 727"/>
              <a:gd name="T95" fmla="*/ 348 h 727"/>
              <a:gd name="T96" fmla="*/ 233 w 727"/>
              <a:gd name="T97" fmla="*/ 516 h 727"/>
              <a:gd name="T98" fmla="*/ 103 w 727"/>
              <a:gd name="T99" fmla="*/ 612 h 727"/>
              <a:gd name="T100" fmla="*/ 233 w 727"/>
              <a:gd name="T101" fmla="*/ 516 h 727"/>
              <a:gd name="T102" fmla="*/ 349 w 727"/>
              <a:gd name="T103" fmla="*/ 562 h 727"/>
              <a:gd name="T104" fmla="*/ 369 w 727"/>
              <a:gd name="T105" fmla="*/ 727 h 727"/>
              <a:gd name="T106" fmla="*/ 516 w 727"/>
              <a:gd name="T107" fmla="*/ 495 h 727"/>
              <a:gd name="T108" fmla="*/ 612 w 727"/>
              <a:gd name="T109" fmla="*/ 624 h 727"/>
              <a:gd name="T110" fmla="*/ 624 w 727"/>
              <a:gd name="T111" fmla="*/ 612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27" h="727">
                <a:moveTo>
                  <a:pt x="48" y="191"/>
                </a:moveTo>
                <a:lnTo>
                  <a:pt x="46" y="186"/>
                </a:lnTo>
                <a:lnTo>
                  <a:pt x="52" y="176"/>
                </a:lnTo>
                <a:lnTo>
                  <a:pt x="60" y="176"/>
                </a:lnTo>
                <a:cubicBezTo>
                  <a:pt x="69" y="176"/>
                  <a:pt x="91" y="188"/>
                  <a:pt x="198" y="251"/>
                </a:cubicBezTo>
                <a:cubicBezTo>
                  <a:pt x="216" y="261"/>
                  <a:pt x="234" y="272"/>
                  <a:pt x="252" y="283"/>
                </a:cubicBezTo>
                <a:cubicBezTo>
                  <a:pt x="246" y="290"/>
                  <a:pt x="242" y="299"/>
                  <a:pt x="238" y="308"/>
                </a:cubicBezTo>
                <a:cubicBezTo>
                  <a:pt x="220" y="297"/>
                  <a:pt x="200" y="286"/>
                  <a:pt x="183" y="276"/>
                </a:cubicBezTo>
                <a:cubicBezTo>
                  <a:pt x="55" y="204"/>
                  <a:pt x="50" y="199"/>
                  <a:pt x="48" y="191"/>
                </a:cubicBezTo>
                <a:close/>
                <a:moveTo>
                  <a:pt x="430" y="175"/>
                </a:moveTo>
                <a:cubicBezTo>
                  <a:pt x="469" y="33"/>
                  <a:pt x="469" y="25"/>
                  <a:pt x="465" y="18"/>
                </a:cubicBezTo>
                <a:lnTo>
                  <a:pt x="462" y="14"/>
                </a:lnTo>
                <a:lnTo>
                  <a:pt x="458" y="12"/>
                </a:lnTo>
                <a:lnTo>
                  <a:pt x="455" y="12"/>
                </a:lnTo>
                <a:cubicBezTo>
                  <a:pt x="442" y="12"/>
                  <a:pt x="441" y="12"/>
                  <a:pt x="401" y="166"/>
                </a:cubicBezTo>
                <a:cubicBezTo>
                  <a:pt x="396" y="185"/>
                  <a:pt x="391" y="206"/>
                  <a:pt x="386" y="225"/>
                </a:cubicBezTo>
                <a:cubicBezTo>
                  <a:pt x="396" y="227"/>
                  <a:pt x="405" y="229"/>
                  <a:pt x="414" y="232"/>
                </a:cubicBezTo>
                <a:cubicBezTo>
                  <a:pt x="419" y="213"/>
                  <a:pt x="424" y="194"/>
                  <a:pt x="430" y="175"/>
                </a:cubicBezTo>
                <a:close/>
                <a:moveTo>
                  <a:pt x="314" y="234"/>
                </a:moveTo>
                <a:cubicBezTo>
                  <a:pt x="323" y="230"/>
                  <a:pt x="332" y="228"/>
                  <a:pt x="342" y="226"/>
                </a:cubicBezTo>
                <a:cubicBezTo>
                  <a:pt x="336" y="206"/>
                  <a:pt x="331" y="185"/>
                  <a:pt x="326" y="165"/>
                </a:cubicBezTo>
                <a:cubicBezTo>
                  <a:pt x="286" y="12"/>
                  <a:pt x="285" y="12"/>
                  <a:pt x="273" y="12"/>
                </a:cubicBezTo>
                <a:lnTo>
                  <a:pt x="265" y="14"/>
                </a:lnTo>
                <a:lnTo>
                  <a:pt x="262" y="18"/>
                </a:lnTo>
                <a:cubicBezTo>
                  <a:pt x="258" y="26"/>
                  <a:pt x="258" y="33"/>
                  <a:pt x="298" y="175"/>
                </a:cubicBezTo>
                <a:cubicBezTo>
                  <a:pt x="303" y="194"/>
                  <a:pt x="309" y="214"/>
                  <a:pt x="314" y="234"/>
                </a:cubicBezTo>
                <a:close/>
                <a:moveTo>
                  <a:pt x="478" y="281"/>
                </a:moveTo>
                <a:cubicBezTo>
                  <a:pt x="484" y="288"/>
                  <a:pt x="489" y="297"/>
                  <a:pt x="493" y="306"/>
                </a:cubicBezTo>
                <a:cubicBezTo>
                  <a:pt x="510" y="296"/>
                  <a:pt x="528" y="286"/>
                  <a:pt x="545" y="276"/>
                </a:cubicBezTo>
                <a:cubicBezTo>
                  <a:pt x="672" y="204"/>
                  <a:pt x="677" y="199"/>
                  <a:pt x="680" y="191"/>
                </a:cubicBezTo>
                <a:lnTo>
                  <a:pt x="681" y="186"/>
                </a:lnTo>
                <a:lnTo>
                  <a:pt x="674" y="176"/>
                </a:lnTo>
                <a:lnTo>
                  <a:pt x="668" y="176"/>
                </a:lnTo>
                <a:cubicBezTo>
                  <a:pt x="659" y="176"/>
                  <a:pt x="637" y="188"/>
                  <a:pt x="529" y="251"/>
                </a:cubicBezTo>
                <a:cubicBezTo>
                  <a:pt x="513" y="261"/>
                  <a:pt x="495" y="271"/>
                  <a:pt x="478" y="281"/>
                </a:cubicBezTo>
                <a:close/>
                <a:moveTo>
                  <a:pt x="282" y="252"/>
                </a:moveTo>
                <a:cubicBezTo>
                  <a:pt x="290" y="246"/>
                  <a:pt x="298" y="241"/>
                  <a:pt x="307" y="237"/>
                </a:cubicBezTo>
                <a:cubicBezTo>
                  <a:pt x="297" y="219"/>
                  <a:pt x="286" y="200"/>
                  <a:pt x="276" y="183"/>
                </a:cubicBezTo>
                <a:cubicBezTo>
                  <a:pt x="199" y="47"/>
                  <a:pt x="198" y="47"/>
                  <a:pt x="188" y="47"/>
                </a:cubicBezTo>
                <a:lnTo>
                  <a:pt x="184" y="47"/>
                </a:lnTo>
                <a:lnTo>
                  <a:pt x="177" y="52"/>
                </a:lnTo>
                <a:lnTo>
                  <a:pt x="176" y="56"/>
                </a:lnTo>
                <a:cubicBezTo>
                  <a:pt x="174" y="64"/>
                  <a:pt x="176" y="71"/>
                  <a:pt x="251" y="198"/>
                </a:cubicBezTo>
                <a:cubicBezTo>
                  <a:pt x="261" y="215"/>
                  <a:pt x="272" y="234"/>
                  <a:pt x="282" y="252"/>
                </a:cubicBezTo>
                <a:close/>
                <a:moveTo>
                  <a:pt x="421" y="235"/>
                </a:moveTo>
                <a:cubicBezTo>
                  <a:pt x="430" y="239"/>
                  <a:pt x="438" y="244"/>
                  <a:pt x="446" y="249"/>
                </a:cubicBezTo>
                <a:cubicBezTo>
                  <a:pt x="456" y="232"/>
                  <a:pt x="467" y="215"/>
                  <a:pt x="476" y="198"/>
                </a:cubicBezTo>
                <a:cubicBezTo>
                  <a:pt x="551" y="71"/>
                  <a:pt x="553" y="64"/>
                  <a:pt x="551" y="56"/>
                </a:cubicBezTo>
                <a:lnTo>
                  <a:pt x="550" y="51"/>
                </a:lnTo>
                <a:lnTo>
                  <a:pt x="543" y="47"/>
                </a:lnTo>
                <a:lnTo>
                  <a:pt x="540" y="47"/>
                </a:lnTo>
                <a:cubicBezTo>
                  <a:pt x="530" y="47"/>
                  <a:pt x="528" y="47"/>
                  <a:pt x="451" y="182"/>
                </a:cubicBezTo>
                <a:cubicBezTo>
                  <a:pt x="441" y="200"/>
                  <a:pt x="431" y="218"/>
                  <a:pt x="421" y="235"/>
                </a:cubicBezTo>
                <a:close/>
                <a:moveTo>
                  <a:pt x="495" y="212"/>
                </a:moveTo>
                <a:cubicBezTo>
                  <a:pt x="481" y="225"/>
                  <a:pt x="467" y="240"/>
                  <a:pt x="453" y="254"/>
                </a:cubicBezTo>
                <a:cubicBezTo>
                  <a:pt x="460" y="260"/>
                  <a:pt x="467" y="267"/>
                  <a:pt x="474" y="274"/>
                </a:cubicBezTo>
                <a:cubicBezTo>
                  <a:pt x="487" y="261"/>
                  <a:pt x="502" y="246"/>
                  <a:pt x="516" y="233"/>
                </a:cubicBezTo>
                <a:cubicBezTo>
                  <a:pt x="620" y="130"/>
                  <a:pt x="624" y="124"/>
                  <a:pt x="624" y="115"/>
                </a:cubicBezTo>
                <a:lnTo>
                  <a:pt x="624" y="110"/>
                </a:lnTo>
                <a:lnTo>
                  <a:pt x="617" y="103"/>
                </a:lnTo>
                <a:lnTo>
                  <a:pt x="612" y="103"/>
                </a:lnTo>
                <a:cubicBezTo>
                  <a:pt x="604" y="103"/>
                  <a:pt x="598" y="107"/>
                  <a:pt x="495" y="212"/>
                </a:cubicBezTo>
                <a:close/>
                <a:moveTo>
                  <a:pt x="496" y="313"/>
                </a:moveTo>
                <a:cubicBezTo>
                  <a:pt x="500" y="322"/>
                  <a:pt x="502" y="331"/>
                  <a:pt x="504" y="341"/>
                </a:cubicBezTo>
                <a:cubicBezTo>
                  <a:pt x="523" y="336"/>
                  <a:pt x="543" y="331"/>
                  <a:pt x="562" y="326"/>
                </a:cubicBezTo>
                <a:cubicBezTo>
                  <a:pt x="703" y="289"/>
                  <a:pt x="709" y="286"/>
                  <a:pt x="714" y="279"/>
                </a:cubicBezTo>
                <a:lnTo>
                  <a:pt x="716" y="274"/>
                </a:lnTo>
                <a:lnTo>
                  <a:pt x="715" y="270"/>
                </a:lnTo>
                <a:cubicBezTo>
                  <a:pt x="715" y="268"/>
                  <a:pt x="712" y="260"/>
                  <a:pt x="702" y="260"/>
                </a:cubicBezTo>
                <a:cubicBezTo>
                  <a:pt x="688" y="260"/>
                  <a:pt x="636" y="274"/>
                  <a:pt x="552" y="298"/>
                </a:cubicBezTo>
                <a:cubicBezTo>
                  <a:pt x="534" y="303"/>
                  <a:pt x="515" y="308"/>
                  <a:pt x="496" y="313"/>
                </a:cubicBezTo>
                <a:close/>
                <a:moveTo>
                  <a:pt x="349" y="225"/>
                </a:moveTo>
                <a:cubicBezTo>
                  <a:pt x="354" y="224"/>
                  <a:pt x="360" y="224"/>
                  <a:pt x="366" y="224"/>
                </a:cubicBezTo>
                <a:cubicBezTo>
                  <a:pt x="370" y="224"/>
                  <a:pt x="374" y="224"/>
                  <a:pt x="378" y="224"/>
                </a:cubicBezTo>
                <a:cubicBezTo>
                  <a:pt x="378" y="205"/>
                  <a:pt x="379" y="184"/>
                  <a:pt x="379" y="165"/>
                </a:cubicBezTo>
                <a:cubicBezTo>
                  <a:pt x="380" y="17"/>
                  <a:pt x="378" y="10"/>
                  <a:pt x="372" y="4"/>
                </a:cubicBezTo>
                <a:lnTo>
                  <a:pt x="368" y="0"/>
                </a:lnTo>
                <a:lnTo>
                  <a:pt x="358" y="0"/>
                </a:lnTo>
                <a:lnTo>
                  <a:pt x="355" y="4"/>
                </a:lnTo>
                <a:cubicBezTo>
                  <a:pt x="349" y="10"/>
                  <a:pt x="348" y="17"/>
                  <a:pt x="349" y="165"/>
                </a:cubicBezTo>
                <a:cubicBezTo>
                  <a:pt x="349" y="184"/>
                  <a:pt x="349" y="205"/>
                  <a:pt x="349" y="225"/>
                </a:cubicBezTo>
                <a:close/>
                <a:moveTo>
                  <a:pt x="635" y="348"/>
                </a:moveTo>
                <a:cubicBezTo>
                  <a:pt x="613" y="348"/>
                  <a:pt x="588" y="348"/>
                  <a:pt x="562" y="349"/>
                </a:cubicBezTo>
                <a:cubicBezTo>
                  <a:pt x="543" y="349"/>
                  <a:pt x="523" y="349"/>
                  <a:pt x="505" y="349"/>
                </a:cubicBezTo>
                <a:cubicBezTo>
                  <a:pt x="505" y="354"/>
                  <a:pt x="506" y="359"/>
                  <a:pt x="506" y="364"/>
                </a:cubicBezTo>
                <a:cubicBezTo>
                  <a:pt x="506" y="369"/>
                  <a:pt x="506" y="374"/>
                  <a:pt x="505" y="378"/>
                </a:cubicBezTo>
                <a:cubicBezTo>
                  <a:pt x="523" y="378"/>
                  <a:pt x="543" y="379"/>
                  <a:pt x="562" y="379"/>
                </a:cubicBezTo>
                <a:cubicBezTo>
                  <a:pt x="588" y="379"/>
                  <a:pt x="613" y="379"/>
                  <a:pt x="636" y="379"/>
                </a:cubicBezTo>
                <a:cubicBezTo>
                  <a:pt x="721" y="379"/>
                  <a:pt x="727" y="378"/>
                  <a:pt x="727" y="364"/>
                </a:cubicBezTo>
                <a:cubicBezTo>
                  <a:pt x="727" y="349"/>
                  <a:pt x="721" y="348"/>
                  <a:pt x="635" y="348"/>
                </a:cubicBezTo>
                <a:close/>
                <a:moveTo>
                  <a:pt x="212" y="233"/>
                </a:moveTo>
                <a:cubicBezTo>
                  <a:pt x="226" y="247"/>
                  <a:pt x="242" y="262"/>
                  <a:pt x="256" y="277"/>
                </a:cubicBezTo>
                <a:cubicBezTo>
                  <a:pt x="262" y="269"/>
                  <a:pt x="269" y="262"/>
                  <a:pt x="277" y="256"/>
                </a:cubicBezTo>
                <a:cubicBezTo>
                  <a:pt x="262" y="241"/>
                  <a:pt x="247" y="226"/>
                  <a:pt x="233" y="211"/>
                </a:cubicBezTo>
                <a:cubicBezTo>
                  <a:pt x="130" y="107"/>
                  <a:pt x="124" y="103"/>
                  <a:pt x="115" y="103"/>
                </a:cubicBezTo>
                <a:lnTo>
                  <a:pt x="110" y="103"/>
                </a:lnTo>
                <a:lnTo>
                  <a:pt x="103" y="110"/>
                </a:lnTo>
                <a:lnTo>
                  <a:pt x="103" y="115"/>
                </a:lnTo>
                <a:cubicBezTo>
                  <a:pt x="103" y="124"/>
                  <a:pt x="107" y="130"/>
                  <a:pt x="212" y="233"/>
                </a:cubicBezTo>
                <a:close/>
                <a:moveTo>
                  <a:pt x="562" y="401"/>
                </a:moveTo>
                <a:cubicBezTo>
                  <a:pt x="543" y="397"/>
                  <a:pt x="523" y="391"/>
                  <a:pt x="504" y="386"/>
                </a:cubicBezTo>
                <a:cubicBezTo>
                  <a:pt x="502" y="396"/>
                  <a:pt x="500" y="405"/>
                  <a:pt x="496" y="414"/>
                </a:cubicBezTo>
                <a:cubicBezTo>
                  <a:pt x="515" y="419"/>
                  <a:pt x="534" y="425"/>
                  <a:pt x="552" y="430"/>
                </a:cubicBezTo>
                <a:cubicBezTo>
                  <a:pt x="636" y="453"/>
                  <a:pt x="689" y="467"/>
                  <a:pt x="702" y="467"/>
                </a:cubicBezTo>
                <a:cubicBezTo>
                  <a:pt x="712" y="467"/>
                  <a:pt x="715" y="459"/>
                  <a:pt x="715" y="458"/>
                </a:cubicBezTo>
                <a:lnTo>
                  <a:pt x="716" y="453"/>
                </a:lnTo>
                <a:lnTo>
                  <a:pt x="714" y="448"/>
                </a:lnTo>
                <a:cubicBezTo>
                  <a:pt x="709" y="441"/>
                  <a:pt x="703" y="438"/>
                  <a:pt x="562" y="401"/>
                </a:cubicBezTo>
                <a:close/>
                <a:moveTo>
                  <a:pt x="446" y="478"/>
                </a:moveTo>
                <a:cubicBezTo>
                  <a:pt x="438" y="483"/>
                  <a:pt x="430" y="488"/>
                  <a:pt x="421" y="492"/>
                </a:cubicBezTo>
                <a:cubicBezTo>
                  <a:pt x="431" y="509"/>
                  <a:pt x="441" y="528"/>
                  <a:pt x="451" y="545"/>
                </a:cubicBezTo>
                <a:cubicBezTo>
                  <a:pt x="528" y="679"/>
                  <a:pt x="530" y="680"/>
                  <a:pt x="539" y="680"/>
                </a:cubicBezTo>
                <a:lnTo>
                  <a:pt x="540" y="680"/>
                </a:lnTo>
                <a:lnTo>
                  <a:pt x="543" y="680"/>
                </a:lnTo>
                <a:lnTo>
                  <a:pt x="550" y="676"/>
                </a:lnTo>
                <a:lnTo>
                  <a:pt x="551" y="671"/>
                </a:lnTo>
                <a:cubicBezTo>
                  <a:pt x="553" y="663"/>
                  <a:pt x="551" y="656"/>
                  <a:pt x="476" y="529"/>
                </a:cubicBezTo>
                <a:cubicBezTo>
                  <a:pt x="467" y="513"/>
                  <a:pt x="456" y="495"/>
                  <a:pt x="446" y="478"/>
                </a:cubicBezTo>
                <a:close/>
                <a:moveTo>
                  <a:pt x="414" y="495"/>
                </a:moveTo>
                <a:cubicBezTo>
                  <a:pt x="405" y="498"/>
                  <a:pt x="396" y="501"/>
                  <a:pt x="386" y="502"/>
                </a:cubicBezTo>
                <a:cubicBezTo>
                  <a:pt x="391" y="522"/>
                  <a:pt x="396" y="542"/>
                  <a:pt x="402" y="562"/>
                </a:cubicBezTo>
                <a:cubicBezTo>
                  <a:pt x="441" y="716"/>
                  <a:pt x="443" y="716"/>
                  <a:pt x="455" y="715"/>
                </a:cubicBezTo>
                <a:lnTo>
                  <a:pt x="463" y="713"/>
                </a:lnTo>
                <a:lnTo>
                  <a:pt x="465" y="709"/>
                </a:lnTo>
                <a:cubicBezTo>
                  <a:pt x="469" y="702"/>
                  <a:pt x="469" y="695"/>
                  <a:pt x="430" y="552"/>
                </a:cubicBezTo>
                <a:cubicBezTo>
                  <a:pt x="424" y="534"/>
                  <a:pt x="419" y="514"/>
                  <a:pt x="414" y="495"/>
                </a:cubicBezTo>
                <a:close/>
                <a:moveTo>
                  <a:pt x="545" y="451"/>
                </a:moveTo>
                <a:cubicBezTo>
                  <a:pt x="528" y="442"/>
                  <a:pt x="510" y="431"/>
                  <a:pt x="493" y="422"/>
                </a:cubicBezTo>
                <a:cubicBezTo>
                  <a:pt x="489" y="430"/>
                  <a:pt x="484" y="439"/>
                  <a:pt x="478" y="447"/>
                </a:cubicBezTo>
                <a:cubicBezTo>
                  <a:pt x="495" y="456"/>
                  <a:pt x="513" y="467"/>
                  <a:pt x="529" y="476"/>
                </a:cubicBezTo>
                <a:cubicBezTo>
                  <a:pt x="637" y="540"/>
                  <a:pt x="659" y="552"/>
                  <a:pt x="668" y="552"/>
                </a:cubicBezTo>
                <a:lnTo>
                  <a:pt x="675" y="551"/>
                </a:lnTo>
                <a:lnTo>
                  <a:pt x="681" y="541"/>
                </a:lnTo>
                <a:lnTo>
                  <a:pt x="680" y="536"/>
                </a:lnTo>
                <a:cubicBezTo>
                  <a:pt x="677" y="528"/>
                  <a:pt x="672" y="523"/>
                  <a:pt x="545" y="451"/>
                </a:cubicBezTo>
                <a:close/>
                <a:moveTo>
                  <a:pt x="307" y="490"/>
                </a:moveTo>
                <a:cubicBezTo>
                  <a:pt x="298" y="486"/>
                  <a:pt x="290" y="481"/>
                  <a:pt x="282" y="476"/>
                </a:cubicBezTo>
                <a:cubicBezTo>
                  <a:pt x="272" y="493"/>
                  <a:pt x="261" y="512"/>
                  <a:pt x="251" y="529"/>
                </a:cubicBezTo>
                <a:cubicBezTo>
                  <a:pt x="176" y="656"/>
                  <a:pt x="174" y="663"/>
                  <a:pt x="176" y="671"/>
                </a:cubicBezTo>
                <a:lnTo>
                  <a:pt x="177" y="676"/>
                </a:lnTo>
                <a:lnTo>
                  <a:pt x="185" y="680"/>
                </a:lnTo>
                <a:lnTo>
                  <a:pt x="188" y="680"/>
                </a:lnTo>
                <a:cubicBezTo>
                  <a:pt x="198" y="680"/>
                  <a:pt x="199" y="680"/>
                  <a:pt x="276" y="545"/>
                </a:cubicBezTo>
                <a:cubicBezTo>
                  <a:pt x="286" y="527"/>
                  <a:pt x="297" y="508"/>
                  <a:pt x="307" y="490"/>
                </a:cubicBezTo>
                <a:close/>
                <a:moveTo>
                  <a:pt x="298" y="552"/>
                </a:moveTo>
                <a:cubicBezTo>
                  <a:pt x="258" y="695"/>
                  <a:pt x="258" y="702"/>
                  <a:pt x="262" y="709"/>
                </a:cubicBezTo>
                <a:lnTo>
                  <a:pt x="265" y="714"/>
                </a:lnTo>
                <a:lnTo>
                  <a:pt x="270" y="715"/>
                </a:lnTo>
                <a:lnTo>
                  <a:pt x="273" y="715"/>
                </a:lnTo>
                <a:cubicBezTo>
                  <a:pt x="285" y="715"/>
                  <a:pt x="286" y="715"/>
                  <a:pt x="326" y="562"/>
                </a:cubicBezTo>
                <a:cubicBezTo>
                  <a:pt x="331" y="542"/>
                  <a:pt x="336" y="521"/>
                  <a:pt x="342" y="501"/>
                </a:cubicBezTo>
                <a:cubicBezTo>
                  <a:pt x="332" y="500"/>
                  <a:pt x="323" y="497"/>
                  <a:pt x="314" y="493"/>
                </a:cubicBezTo>
                <a:cubicBezTo>
                  <a:pt x="309" y="513"/>
                  <a:pt x="303" y="533"/>
                  <a:pt x="298" y="552"/>
                </a:cubicBezTo>
                <a:close/>
                <a:moveTo>
                  <a:pt x="235" y="413"/>
                </a:moveTo>
                <a:cubicBezTo>
                  <a:pt x="232" y="404"/>
                  <a:pt x="229" y="395"/>
                  <a:pt x="228" y="385"/>
                </a:cubicBezTo>
                <a:cubicBezTo>
                  <a:pt x="207" y="391"/>
                  <a:pt x="186" y="396"/>
                  <a:pt x="166" y="401"/>
                </a:cubicBezTo>
                <a:cubicBezTo>
                  <a:pt x="24" y="438"/>
                  <a:pt x="18" y="441"/>
                  <a:pt x="14" y="448"/>
                </a:cubicBezTo>
                <a:lnTo>
                  <a:pt x="11" y="453"/>
                </a:lnTo>
                <a:lnTo>
                  <a:pt x="12" y="458"/>
                </a:lnTo>
                <a:cubicBezTo>
                  <a:pt x="13" y="459"/>
                  <a:pt x="15" y="467"/>
                  <a:pt x="26" y="467"/>
                </a:cubicBezTo>
                <a:cubicBezTo>
                  <a:pt x="39" y="467"/>
                  <a:pt x="91" y="453"/>
                  <a:pt x="175" y="430"/>
                </a:cubicBezTo>
                <a:cubicBezTo>
                  <a:pt x="195" y="424"/>
                  <a:pt x="215" y="418"/>
                  <a:pt x="235" y="413"/>
                </a:cubicBezTo>
                <a:close/>
                <a:moveTo>
                  <a:pt x="252" y="445"/>
                </a:moveTo>
                <a:cubicBezTo>
                  <a:pt x="246" y="437"/>
                  <a:pt x="242" y="429"/>
                  <a:pt x="238" y="420"/>
                </a:cubicBezTo>
                <a:cubicBezTo>
                  <a:pt x="220" y="430"/>
                  <a:pt x="200" y="441"/>
                  <a:pt x="183" y="451"/>
                </a:cubicBezTo>
                <a:cubicBezTo>
                  <a:pt x="55" y="523"/>
                  <a:pt x="50" y="528"/>
                  <a:pt x="48" y="536"/>
                </a:cubicBezTo>
                <a:lnTo>
                  <a:pt x="46" y="541"/>
                </a:lnTo>
                <a:lnTo>
                  <a:pt x="53" y="552"/>
                </a:lnTo>
                <a:lnTo>
                  <a:pt x="60" y="552"/>
                </a:lnTo>
                <a:cubicBezTo>
                  <a:pt x="69" y="552"/>
                  <a:pt x="91" y="540"/>
                  <a:pt x="198" y="476"/>
                </a:cubicBezTo>
                <a:cubicBezTo>
                  <a:pt x="216" y="466"/>
                  <a:pt x="234" y="455"/>
                  <a:pt x="252" y="445"/>
                </a:cubicBezTo>
                <a:close/>
                <a:moveTo>
                  <a:pt x="166" y="326"/>
                </a:moveTo>
                <a:cubicBezTo>
                  <a:pt x="186" y="331"/>
                  <a:pt x="207" y="337"/>
                  <a:pt x="228" y="342"/>
                </a:cubicBezTo>
                <a:cubicBezTo>
                  <a:pt x="229" y="332"/>
                  <a:pt x="232" y="323"/>
                  <a:pt x="235" y="314"/>
                </a:cubicBezTo>
                <a:cubicBezTo>
                  <a:pt x="215" y="309"/>
                  <a:pt x="194" y="303"/>
                  <a:pt x="175" y="298"/>
                </a:cubicBezTo>
                <a:cubicBezTo>
                  <a:pt x="91" y="274"/>
                  <a:pt x="39" y="260"/>
                  <a:pt x="26" y="260"/>
                </a:cubicBezTo>
                <a:cubicBezTo>
                  <a:pt x="15" y="260"/>
                  <a:pt x="13" y="268"/>
                  <a:pt x="12" y="270"/>
                </a:cubicBezTo>
                <a:lnTo>
                  <a:pt x="11" y="275"/>
                </a:lnTo>
                <a:lnTo>
                  <a:pt x="14" y="279"/>
                </a:lnTo>
                <a:cubicBezTo>
                  <a:pt x="18" y="286"/>
                  <a:pt x="24" y="289"/>
                  <a:pt x="166" y="326"/>
                </a:cubicBezTo>
                <a:close/>
                <a:moveTo>
                  <a:pt x="366" y="256"/>
                </a:moveTo>
                <a:cubicBezTo>
                  <a:pt x="306" y="256"/>
                  <a:pt x="258" y="304"/>
                  <a:pt x="258" y="364"/>
                </a:cubicBezTo>
                <a:cubicBezTo>
                  <a:pt x="258" y="423"/>
                  <a:pt x="306" y="471"/>
                  <a:pt x="366" y="471"/>
                </a:cubicBezTo>
                <a:cubicBezTo>
                  <a:pt x="425" y="471"/>
                  <a:pt x="474" y="423"/>
                  <a:pt x="474" y="364"/>
                </a:cubicBezTo>
                <a:cubicBezTo>
                  <a:pt x="474" y="304"/>
                  <a:pt x="425" y="256"/>
                  <a:pt x="366" y="256"/>
                </a:cubicBezTo>
                <a:close/>
                <a:moveTo>
                  <a:pt x="92" y="379"/>
                </a:moveTo>
                <a:cubicBezTo>
                  <a:pt x="114" y="379"/>
                  <a:pt x="140" y="379"/>
                  <a:pt x="165" y="379"/>
                </a:cubicBezTo>
                <a:cubicBezTo>
                  <a:pt x="186" y="379"/>
                  <a:pt x="207" y="378"/>
                  <a:pt x="227" y="378"/>
                </a:cubicBezTo>
                <a:cubicBezTo>
                  <a:pt x="226" y="374"/>
                  <a:pt x="226" y="369"/>
                  <a:pt x="226" y="364"/>
                </a:cubicBezTo>
                <a:cubicBezTo>
                  <a:pt x="226" y="359"/>
                  <a:pt x="226" y="354"/>
                  <a:pt x="227" y="349"/>
                </a:cubicBezTo>
                <a:cubicBezTo>
                  <a:pt x="207" y="349"/>
                  <a:pt x="186" y="349"/>
                  <a:pt x="165" y="349"/>
                </a:cubicBezTo>
                <a:cubicBezTo>
                  <a:pt x="140" y="348"/>
                  <a:pt x="114" y="348"/>
                  <a:pt x="92" y="348"/>
                </a:cubicBezTo>
                <a:cubicBezTo>
                  <a:pt x="6" y="348"/>
                  <a:pt x="0" y="349"/>
                  <a:pt x="0" y="364"/>
                </a:cubicBezTo>
                <a:cubicBezTo>
                  <a:pt x="0" y="377"/>
                  <a:pt x="14" y="377"/>
                  <a:pt x="34" y="378"/>
                </a:cubicBezTo>
                <a:cubicBezTo>
                  <a:pt x="47" y="379"/>
                  <a:pt x="66" y="379"/>
                  <a:pt x="92" y="379"/>
                </a:cubicBezTo>
                <a:close/>
                <a:moveTo>
                  <a:pt x="233" y="516"/>
                </a:moveTo>
                <a:cubicBezTo>
                  <a:pt x="247" y="501"/>
                  <a:pt x="262" y="486"/>
                  <a:pt x="277" y="471"/>
                </a:cubicBezTo>
                <a:cubicBezTo>
                  <a:pt x="269" y="465"/>
                  <a:pt x="262" y="458"/>
                  <a:pt x="256" y="450"/>
                </a:cubicBezTo>
                <a:cubicBezTo>
                  <a:pt x="242" y="465"/>
                  <a:pt x="226" y="480"/>
                  <a:pt x="212" y="495"/>
                </a:cubicBezTo>
                <a:cubicBezTo>
                  <a:pt x="107" y="598"/>
                  <a:pt x="103" y="604"/>
                  <a:pt x="103" y="612"/>
                </a:cubicBezTo>
                <a:lnTo>
                  <a:pt x="103" y="617"/>
                </a:lnTo>
                <a:lnTo>
                  <a:pt x="110" y="624"/>
                </a:lnTo>
                <a:lnTo>
                  <a:pt x="115" y="624"/>
                </a:lnTo>
                <a:cubicBezTo>
                  <a:pt x="124" y="624"/>
                  <a:pt x="130" y="620"/>
                  <a:pt x="233" y="516"/>
                </a:cubicBezTo>
                <a:close/>
                <a:moveTo>
                  <a:pt x="378" y="503"/>
                </a:moveTo>
                <a:cubicBezTo>
                  <a:pt x="374" y="503"/>
                  <a:pt x="370" y="504"/>
                  <a:pt x="366" y="504"/>
                </a:cubicBezTo>
                <a:cubicBezTo>
                  <a:pt x="360" y="504"/>
                  <a:pt x="355" y="503"/>
                  <a:pt x="349" y="502"/>
                </a:cubicBezTo>
                <a:cubicBezTo>
                  <a:pt x="349" y="522"/>
                  <a:pt x="349" y="543"/>
                  <a:pt x="349" y="562"/>
                </a:cubicBezTo>
                <a:cubicBezTo>
                  <a:pt x="348" y="710"/>
                  <a:pt x="349" y="718"/>
                  <a:pt x="355" y="724"/>
                </a:cubicBezTo>
                <a:lnTo>
                  <a:pt x="359" y="727"/>
                </a:lnTo>
                <a:lnTo>
                  <a:pt x="364" y="727"/>
                </a:lnTo>
                <a:lnTo>
                  <a:pt x="369" y="727"/>
                </a:lnTo>
                <a:lnTo>
                  <a:pt x="372" y="724"/>
                </a:lnTo>
                <a:cubicBezTo>
                  <a:pt x="378" y="718"/>
                  <a:pt x="380" y="710"/>
                  <a:pt x="379" y="562"/>
                </a:cubicBezTo>
                <a:cubicBezTo>
                  <a:pt x="379" y="543"/>
                  <a:pt x="378" y="522"/>
                  <a:pt x="378" y="503"/>
                </a:cubicBezTo>
                <a:close/>
                <a:moveTo>
                  <a:pt x="516" y="495"/>
                </a:moveTo>
                <a:cubicBezTo>
                  <a:pt x="502" y="481"/>
                  <a:pt x="487" y="467"/>
                  <a:pt x="474" y="453"/>
                </a:cubicBezTo>
                <a:cubicBezTo>
                  <a:pt x="467" y="460"/>
                  <a:pt x="460" y="467"/>
                  <a:pt x="453" y="473"/>
                </a:cubicBezTo>
                <a:cubicBezTo>
                  <a:pt x="467" y="487"/>
                  <a:pt x="481" y="502"/>
                  <a:pt x="495" y="516"/>
                </a:cubicBezTo>
                <a:cubicBezTo>
                  <a:pt x="598" y="620"/>
                  <a:pt x="604" y="624"/>
                  <a:pt x="612" y="624"/>
                </a:cubicBezTo>
                <a:lnTo>
                  <a:pt x="612" y="624"/>
                </a:lnTo>
                <a:lnTo>
                  <a:pt x="617" y="624"/>
                </a:lnTo>
                <a:lnTo>
                  <a:pt x="624" y="617"/>
                </a:lnTo>
                <a:lnTo>
                  <a:pt x="624" y="612"/>
                </a:lnTo>
                <a:cubicBezTo>
                  <a:pt x="624" y="604"/>
                  <a:pt x="620" y="598"/>
                  <a:pt x="516" y="4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B2791F8-271F-DB02-93AB-D9F1EE8B0825}"/>
              </a:ext>
            </a:extLst>
          </p:cNvPr>
          <p:cNvSpPr/>
          <p:nvPr/>
        </p:nvSpPr>
        <p:spPr>
          <a:xfrm>
            <a:off x="8705338" y="-46009"/>
            <a:ext cx="3496963" cy="1519881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0098CD9-AA39-B931-9831-358A876FBF35}"/>
              </a:ext>
            </a:extLst>
          </p:cNvPr>
          <p:cNvSpPr txBox="1"/>
          <p:nvPr/>
        </p:nvSpPr>
        <p:spPr>
          <a:xfrm>
            <a:off x="10699921" y="529105"/>
            <a:ext cx="1235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影响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模型 6">
                <a:extLst>
                  <a:ext uri="{FF2B5EF4-FFF2-40B4-BE49-F238E27FC236}">
                    <a16:creationId xmlns:a16="http://schemas.microsoft.com/office/drawing/2014/main" id="{C97C8591-DE51-15E7-A51F-505A51980F5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471507" y="2432892"/>
              <a:ext cx="3323646" cy="37807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23646" cy="3780766"/>
                    </a:xfrm>
                    <a:prstGeom prst="rect">
                      <a:avLst/>
                    </a:prstGeom>
                    <a:noFill/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m3d:spPr>
                  <am3d:camera>
                    <am3d:pos x="0" y="0" z="738430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473" d="1000000"/>
                    <am3d:preTrans dx="-7026551" dy="-1048251" dz="48288813"/>
                    <am3d:scale>
                      <am3d:sx n="1000000" d="1000000"/>
                      <am3d:sy n="1000000" d="1000000"/>
                      <am3d:sz n="1000000" d="1000000"/>
                    </am3d:scale>
                    <am3d:rot ax="1263566" ay="3336052" az="105751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8187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模型 6">
                <a:extLst>
                  <a:ext uri="{FF2B5EF4-FFF2-40B4-BE49-F238E27FC236}">
                    <a16:creationId xmlns:a16="http://schemas.microsoft.com/office/drawing/2014/main" id="{C97C8591-DE51-15E7-A51F-505A51980F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71507" y="2432892"/>
                <a:ext cx="3323646" cy="3780766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</mc:Fallback>
      </mc:AlternateContent>
      <p:sp>
        <p:nvSpPr>
          <p:cNvPr id="9" name="文本框 8">
            <a:extLst>
              <a:ext uri="{FF2B5EF4-FFF2-40B4-BE49-F238E27FC236}">
                <a16:creationId xmlns:a16="http://schemas.microsoft.com/office/drawing/2014/main" id="{5D7099A7-4693-562F-1FCA-1EF8C4FDFEB1}"/>
              </a:ext>
            </a:extLst>
          </p:cNvPr>
          <p:cNvSpPr txBox="1"/>
          <p:nvPr/>
        </p:nvSpPr>
        <p:spPr>
          <a:xfrm>
            <a:off x="3707923" y="1492388"/>
            <a:ext cx="60991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色球层</a:t>
            </a:r>
            <a:endParaRPr lang="zh-CN" altLang="en-US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91B34C3E-66C3-C129-9054-3EB6EC0CA34C}"/>
              </a:ext>
            </a:extLst>
          </p:cNvPr>
          <p:cNvCxnSpPr>
            <a:cxnSpLocks/>
          </p:cNvCxnSpPr>
          <p:nvPr/>
        </p:nvCxnSpPr>
        <p:spPr>
          <a:xfrm flipH="1" flipV="1">
            <a:off x="5329530" y="1794326"/>
            <a:ext cx="2712371" cy="1295571"/>
          </a:xfrm>
          <a:prstGeom prst="line">
            <a:avLst/>
          </a:prstGeom>
          <a:ln w="38100">
            <a:solidFill>
              <a:srgbClr val="FF0000"/>
            </a:solidFill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3707923" y="4953384"/>
            <a:ext cx="1985906" cy="8244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光球层</a:t>
            </a:r>
            <a:endParaRPr lang="zh-CN" altLang="en-US" sz="2800" b="1" dirty="0">
              <a:solidFill>
                <a:srgbClr val="FFC000"/>
              </a:solidFill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F5A762F-995E-1C26-DC8A-08D68E5E53D0}"/>
              </a:ext>
            </a:extLst>
          </p:cNvPr>
          <p:cNvCxnSpPr>
            <a:cxnSpLocks/>
          </p:cNvCxnSpPr>
          <p:nvPr/>
        </p:nvCxnSpPr>
        <p:spPr>
          <a:xfrm flipH="1">
            <a:off x="5329530" y="4070041"/>
            <a:ext cx="2712371" cy="1295571"/>
          </a:xfrm>
          <a:prstGeom prst="line">
            <a:avLst/>
          </a:prstGeom>
          <a:ln w="38100">
            <a:solidFill>
              <a:srgbClr val="FF0000"/>
            </a:solidFill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>
            <a:extLst>
              <a:ext uri="{FF2B5EF4-FFF2-40B4-BE49-F238E27FC236}">
                <a16:creationId xmlns:a16="http://schemas.microsoft.com/office/drawing/2014/main" id="{9EAEC17E-7C93-31D7-24C3-8EB9BC5C7201}"/>
              </a:ext>
            </a:extLst>
          </p:cNvPr>
          <p:cNvSpPr/>
          <p:nvPr/>
        </p:nvSpPr>
        <p:spPr>
          <a:xfrm>
            <a:off x="8705339" y="-46009"/>
            <a:ext cx="1840742" cy="2545369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8E83C4-42B9-1972-D640-3EA7D59D181D}"/>
              </a:ext>
            </a:extLst>
          </p:cNvPr>
          <p:cNvSpPr txBox="1"/>
          <p:nvPr/>
        </p:nvSpPr>
        <p:spPr>
          <a:xfrm>
            <a:off x="9071917" y="529105"/>
            <a:ext cx="1000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概念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EFEF7A7-D334-73E7-DAA7-45851DC1EAF9}"/>
              </a:ext>
            </a:extLst>
          </p:cNvPr>
          <p:cNvSpPr txBox="1"/>
          <p:nvPr/>
        </p:nvSpPr>
        <p:spPr>
          <a:xfrm>
            <a:off x="8743128" y="1786561"/>
            <a:ext cx="1765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latin typeface="仿宋" panose="02010609060101010101" pitchFamily="49" charset="-122"/>
                <a:ea typeface="仿宋" panose="02010609060101010101" pitchFamily="49" charset="-122"/>
              </a:rPr>
              <a:t>1.</a:t>
            </a:r>
            <a:r>
              <a:rPr lang="zh-CN" altLang="en-US" sz="2000" dirty="0">
                <a:latin typeface="仿宋" panose="02010609060101010101" pitchFamily="49" charset="-122"/>
                <a:ea typeface="仿宋" panose="02010609060101010101" pitchFamily="49" charset="-122"/>
              </a:rPr>
              <a:t>太阳大气层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762F6E2-6956-CDA5-65B0-A4C8FC208006}"/>
              </a:ext>
            </a:extLst>
          </p:cNvPr>
          <p:cNvSpPr txBox="1"/>
          <p:nvPr/>
        </p:nvSpPr>
        <p:spPr>
          <a:xfrm>
            <a:off x="1110702" y="4279721"/>
            <a:ext cx="61042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  <a:sym typeface="+mn-ea"/>
              </a:rPr>
              <a:t>太阳大气最底层，厚度约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  <a:sym typeface="+mn-ea"/>
              </a:rPr>
              <a:t>500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  <a:sym typeface="+mn-ea"/>
              </a:rPr>
              <a:t>千米，</a:t>
            </a:r>
          </a:p>
          <a:p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  <a:sym typeface="+mn-ea"/>
              </a:rPr>
              <a:t>发出的可见光最强，</a:t>
            </a:r>
            <a:r>
              <a:rPr lang="zh-CN" altLang="en-US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  <a:sym typeface="+mn-ea"/>
              </a:rPr>
              <a:t>是肉眼可观测到的太阳表面</a:t>
            </a:r>
            <a:endParaRPr lang="zh-CN" altLang="en-US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未来荧黑 Normal" panose="020B0400000000000000" charset="-122"/>
              <a:ea typeface="未来荧黑 Normal" panose="020B0400000000000000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F1197465-04F8-3F57-2A0E-334118FCA1EA}"/>
              </a:ext>
            </a:extLst>
          </p:cNvPr>
          <p:cNvSpPr txBox="1"/>
          <p:nvPr/>
        </p:nvSpPr>
        <p:spPr>
          <a:xfrm>
            <a:off x="1110702" y="2213097"/>
            <a:ext cx="61042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  <a:sym typeface="+mn-ea"/>
              </a:rPr>
              <a:t>位于光球层外部，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rPr>
              <a:t>厚度约几千千米，比较暗淡，</a:t>
            </a:r>
          </a:p>
          <a:p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rPr>
              <a:t>亮度不及光球层的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rPr>
              <a:t>1/1000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rPr>
              <a:t>，</a:t>
            </a:r>
            <a:r>
              <a:rPr lang="zh-CN" altLang="en-US" b="1" dirty="0">
                <a:solidFill>
                  <a:srgbClr val="71717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rPr>
              <a:t>通常肉眼看不到</a:t>
            </a:r>
          </a:p>
        </p:txBody>
      </p:sp>
    </p:spTree>
    <p:extLst>
      <p:ext uri="{BB962C8B-B14F-4D97-AF65-F5344CB8AC3E}">
        <p14:creationId xmlns:p14="http://schemas.microsoft.com/office/powerpoint/2010/main" val="2025950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F18603D3-32A7-567B-2ADE-D3DC7E604EB1}"/>
              </a:ext>
            </a:extLst>
          </p:cNvPr>
          <p:cNvSpPr>
            <a:spLocks/>
          </p:cNvSpPr>
          <p:nvPr/>
        </p:nvSpPr>
        <p:spPr>
          <a:xfrm rot="16200000" flipH="1">
            <a:off x="7389859" y="2073808"/>
            <a:ext cx="5405047" cy="4219836"/>
          </a:xfrm>
          <a:custGeom>
            <a:avLst/>
            <a:gdLst>
              <a:gd name="connsiteX0" fmla="*/ 3612447 w 7224893"/>
              <a:gd name="connsiteY0" fmla="*/ 0 h 3743321"/>
              <a:gd name="connsiteX1" fmla="*/ 7224893 w 7224893"/>
              <a:gd name="connsiteY1" fmla="*/ 3743321 h 3743321"/>
              <a:gd name="connsiteX2" fmla="*/ 6184728 w 7224893"/>
              <a:gd name="connsiteY2" fmla="*/ 3743321 h 3743321"/>
              <a:gd name="connsiteX3" fmla="*/ 6171532 w 7224893"/>
              <a:gd name="connsiteY3" fmla="*/ 3481988 h 3743321"/>
              <a:gd name="connsiteX4" fmla="*/ 3612447 w 7224893"/>
              <a:gd name="connsiteY4" fmla="*/ 1172631 h 3743321"/>
              <a:gd name="connsiteX5" fmla="*/ 1053363 w 7224893"/>
              <a:gd name="connsiteY5" fmla="*/ 3481988 h 3743321"/>
              <a:gd name="connsiteX6" fmla="*/ 1040166 w 7224893"/>
              <a:gd name="connsiteY6" fmla="*/ 3743321 h 3743321"/>
              <a:gd name="connsiteX7" fmla="*/ 0 w 7224893"/>
              <a:gd name="connsiteY7" fmla="*/ 3743321 h 3743321"/>
              <a:gd name="connsiteX8" fmla="*/ 3612447 w 7224893"/>
              <a:gd name="connsiteY8" fmla="*/ 0 h 374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24893" h="3743321">
                <a:moveTo>
                  <a:pt x="3612447" y="0"/>
                </a:moveTo>
                <a:cubicBezTo>
                  <a:pt x="5607546" y="0"/>
                  <a:pt x="7224893" y="1675942"/>
                  <a:pt x="7224893" y="3743321"/>
                </a:cubicBezTo>
                <a:lnTo>
                  <a:pt x="6184728" y="3743321"/>
                </a:lnTo>
                <a:lnTo>
                  <a:pt x="6171532" y="3481988"/>
                </a:lnTo>
                <a:cubicBezTo>
                  <a:pt x="6039802" y="2184856"/>
                  <a:pt x="4944333" y="1172631"/>
                  <a:pt x="3612447" y="1172631"/>
                </a:cubicBezTo>
                <a:cubicBezTo>
                  <a:pt x="2280562" y="1172631"/>
                  <a:pt x="1185094" y="2184856"/>
                  <a:pt x="1053363" y="3481988"/>
                </a:cubicBezTo>
                <a:lnTo>
                  <a:pt x="1040166" y="3743321"/>
                </a:lnTo>
                <a:lnTo>
                  <a:pt x="0" y="3743321"/>
                </a:lnTo>
                <a:cubicBezTo>
                  <a:pt x="0" y="1675942"/>
                  <a:pt x="1617347" y="0"/>
                  <a:pt x="3612447" y="0"/>
                </a:cubicBezTo>
                <a:close/>
              </a:path>
            </a:pathLst>
          </a:custGeom>
          <a:gradFill>
            <a:gsLst>
              <a:gs pos="100000">
                <a:srgbClr val="FECF40">
                  <a:alpha val="0"/>
                </a:srgbClr>
              </a:gs>
              <a:gs pos="0">
                <a:srgbClr val="846C21">
                  <a:alpha val="100000"/>
                </a:srgbClr>
              </a:gs>
            </a:gsLst>
            <a:lin ang="16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F70C8980-6926-4B3F-B5F5-B7696FEA2DCA}"/>
              </a:ext>
            </a:extLst>
          </p:cNvPr>
          <p:cNvSpPr txBox="1">
            <a:spLocks/>
          </p:cNvSpPr>
          <p:nvPr/>
        </p:nvSpPr>
        <p:spPr>
          <a:xfrm>
            <a:off x="1449977" y="1"/>
            <a:ext cx="10306595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太阳活动对地球的影响</a:t>
            </a:r>
          </a:p>
        </p:txBody>
      </p:sp>
      <p:cxnSp>
        <p:nvCxnSpPr>
          <p:cNvPr id="31" name="直接连接符 30"/>
          <p:cNvCxnSpPr>
            <a:cxnSpLocks/>
          </p:cNvCxnSpPr>
          <p:nvPr/>
        </p:nvCxnSpPr>
        <p:spPr>
          <a:xfrm>
            <a:off x="669924" y="1028700"/>
            <a:ext cx="8035414" cy="7331"/>
          </a:xfrm>
          <a:prstGeom prst="line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32" name="sunrays_15288"/>
          <p:cNvSpPr>
            <a:spLocks noChangeAspect="1"/>
          </p:cNvSpPr>
          <p:nvPr/>
        </p:nvSpPr>
        <p:spPr bwMode="auto">
          <a:xfrm>
            <a:off x="709113" y="427289"/>
            <a:ext cx="609685" cy="608742"/>
          </a:xfrm>
          <a:custGeom>
            <a:avLst/>
            <a:gdLst>
              <a:gd name="T0" fmla="*/ 60 w 727"/>
              <a:gd name="T1" fmla="*/ 176 h 727"/>
              <a:gd name="T2" fmla="*/ 183 w 727"/>
              <a:gd name="T3" fmla="*/ 276 h 727"/>
              <a:gd name="T4" fmla="*/ 462 w 727"/>
              <a:gd name="T5" fmla="*/ 14 h 727"/>
              <a:gd name="T6" fmla="*/ 386 w 727"/>
              <a:gd name="T7" fmla="*/ 225 h 727"/>
              <a:gd name="T8" fmla="*/ 342 w 727"/>
              <a:gd name="T9" fmla="*/ 226 h 727"/>
              <a:gd name="T10" fmla="*/ 262 w 727"/>
              <a:gd name="T11" fmla="*/ 18 h 727"/>
              <a:gd name="T12" fmla="*/ 493 w 727"/>
              <a:gd name="T13" fmla="*/ 306 h 727"/>
              <a:gd name="T14" fmla="*/ 674 w 727"/>
              <a:gd name="T15" fmla="*/ 176 h 727"/>
              <a:gd name="T16" fmla="*/ 282 w 727"/>
              <a:gd name="T17" fmla="*/ 252 h 727"/>
              <a:gd name="T18" fmla="*/ 184 w 727"/>
              <a:gd name="T19" fmla="*/ 47 h 727"/>
              <a:gd name="T20" fmla="*/ 282 w 727"/>
              <a:gd name="T21" fmla="*/ 252 h 727"/>
              <a:gd name="T22" fmla="*/ 551 w 727"/>
              <a:gd name="T23" fmla="*/ 56 h 727"/>
              <a:gd name="T24" fmla="*/ 451 w 727"/>
              <a:gd name="T25" fmla="*/ 182 h 727"/>
              <a:gd name="T26" fmla="*/ 474 w 727"/>
              <a:gd name="T27" fmla="*/ 274 h 727"/>
              <a:gd name="T28" fmla="*/ 617 w 727"/>
              <a:gd name="T29" fmla="*/ 103 h 727"/>
              <a:gd name="T30" fmla="*/ 504 w 727"/>
              <a:gd name="T31" fmla="*/ 341 h 727"/>
              <a:gd name="T32" fmla="*/ 715 w 727"/>
              <a:gd name="T33" fmla="*/ 270 h 727"/>
              <a:gd name="T34" fmla="*/ 349 w 727"/>
              <a:gd name="T35" fmla="*/ 225 h 727"/>
              <a:gd name="T36" fmla="*/ 372 w 727"/>
              <a:gd name="T37" fmla="*/ 4 h 727"/>
              <a:gd name="T38" fmla="*/ 349 w 727"/>
              <a:gd name="T39" fmla="*/ 165 h 727"/>
              <a:gd name="T40" fmla="*/ 505 w 727"/>
              <a:gd name="T41" fmla="*/ 349 h 727"/>
              <a:gd name="T42" fmla="*/ 636 w 727"/>
              <a:gd name="T43" fmla="*/ 379 h 727"/>
              <a:gd name="T44" fmla="*/ 256 w 727"/>
              <a:gd name="T45" fmla="*/ 277 h 727"/>
              <a:gd name="T46" fmla="*/ 110 w 727"/>
              <a:gd name="T47" fmla="*/ 103 h 727"/>
              <a:gd name="T48" fmla="*/ 562 w 727"/>
              <a:gd name="T49" fmla="*/ 401 h 727"/>
              <a:gd name="T50" fmla="*/ 702 w 727"/>
              <a:gd name="T51" fmla="*/ 467 h 727"/>
              <a:gd name="T52" fmla="*/ 562 w 727"/>
              <a:gd name="T53" fmla="*/ 401 h 727"/>
              <a:gd name="T54" fmla="*/ 539 w 727"/>
              <a:gd name="T55" fmla="*/ 680 h 727"/>
              <a:gd name="T56" fmla="*/ 551 w 727"/>
              <a:gd name="T57" fmla="*/ 671 h 727"/>
              <a:gd name="T58" fmla="*/ 386 w 727"/>
              <a:gd name="T59" fmla="*/ 502 h 727"/>
              <a:gd name="T60" fmla="*/ 465 w 727"/>
              <a:gd name="T61" fmla="*/ 709 h 727"/>
              <a:gd name="T62" fmla="*/ 493 w 727"/>
              <a:gd name="T63" fmla="*/ 422 h 727"/>
              <a:gd name="T64" fmla="*/ 675 w 727"/>
              <a:gd name="T65" fmla="*/ 551 h 727"/>
              <a:gd name="T66" fmla="*/ 307 w 727"/>
              <a:gd name="T67" fmla="*/ 490 h 727"/>
              <a:gd name="T68" fmla="*/ 177 w 727"/>
              <a:gd name="T69" fmla="*/ 676 h 727"/>
              <a:gd name="T70" fmla="*/ 307 w 727"/>
              <a:gd name="T71" fmla="*/ 490 h 727"/>
              <a:gd name="T72" fmla="*/ 270 w 727"/>
              <a:gd name="T73" fmla="*/ 715 h 727"/>
              <a:gd name="T74" fmla="*/ 314 w 727"/>
              <a:gd name="T75" fmla="*/ 493 h 727"/>
              <a:gd name="T76" fmla="*/ 166 w 727"/>
              <a:gd name="T77" fmla="*/ 401 h 727"/>
              <a:gd name="T78" fmla="*/ 26 w 727"/>
              <a:gd name="T79" fmla="*/ 467 h 727"/>
              <a:gd name="T80" fmla="*/ 238 w 727"/>
              <a:gd name="T81" fmla="*/ 420 h 727"/>
              <a:gd name="T82" fmla="*/ 53 w 727"/>
              <a:gd name="T83" fmla="*/ 552 h 727"/>
              <a:gd name="T84" fmla="*/ 166 w 727"/>
              <a:gd name="T85" fmla="*/ 326 h 727"/>
              <a:gd name="T86" fmla="*/ 26 w 727"/>
              <a:gd name="T87" fmla="*/ 260 h 727"/>
              <a:gd name="T88" fmla="*/ 166 w 727"/>
              <a:gd name="T89" fmla="*/ 326 h 727"/>
              <a:gd name="T90" fmla="*/ 474 w 727"/>
              <a:gd name="T91" fmla="*/ 364 h 727"/>
              <a:gd name="T92" fmla="*/ 227 w 727"/>
              <a:gd name="T93" fmla="*/ 378 h 727"/>
              <a:gd name="T94" fmla="*/ 92 w 727"/>
              <a:gd name="T95" fmla="*/ 348 h 727"/>
              <a:gd name="T96" fmla="*/ 233 w 727"/>
              <a:gd name="T97" fmla="*/ 516 h 727"/>
              <a:gd name="T98" fmla="*/ 103 w 727"/>
              <a:gd name="T99" fmla="*/ 612 h 727"/>
              <a:gd name="T100" fmla="*/ 233 w 727"/>
              <a:gd name="T101" fmla="*/ 516 h 727"/>
              <a:gd name="T102" fmla="*/ 349 w 727"/>
              <a:gd name="T103" fmla="*/ 562 h 727"/>
              <a:gd name="T104" fmla="*/ 369 w 727"/>
              <a:gd name="T105" fmla="*/ 727 h 727"/>
              <a:gd name="T106" fmla="*/ 516 w 727"/>
              <a:gd name="T107" fmla="*/ 495 h 727"/>
              <a:gd name="T108" fmla="*/ 612 w 727"/>
              <a:gd name="T109" fmla="*/ 624 h 727"/>
              <a:gd name="T110" fmla="*/ 624 w 727"/>
              <a:gd name="T111" fmla="*/ 612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27" h="727">
                <a:moveTo>
                  <a:pt x="48" y="191"/>
                </a:moveTo>
                <a:lnTo>
                  <a:pt x="46" y="186"/>
                </a:lnTo>
                <a:lnTo>
                  <a:pt x="52" y="176"/>
                </a:lnTo>
                <a:lnTo>
                  <a:pt x="60" y="176"/>
                </a:lnTo>
                <a:cubicBezTo>
                  <a:pt x="69" y="176"/>
                  <a:pt x="91" y="188"/>
                  <a:pt x="198" y="251"/>
                </a:cubicBezTo>
                <a:cubicBezTo>
                  <a:pt x="216" y="261"/>
                  <a:pt x="234" y="272"/>
                  <a:pt x="252" y="283"/>
                </a:cubicBezTo>
                <a:cubicBezTo>
                  <a:pt x="246" y="290"/>
                  <a:pt x="242" y="299"/>
                  <a:pt x="238" y="308"/>
                </a:cubicBezTo>
                <a:cubicBezTo>
                  <a:pt x="220" y="297"/>
                  <a:pt x="200" y="286"/>
                  <a:pt x="183" y="276"/>
                </a:cubicBezTo>
                <a:cubicBezTo>
                  <a:pt x="55" y="204"/>
                  <a:pt x="50" y="199"/>
                  <a:pt x="48" y="191"/>
                </a:cubicBezTo>
                <a:close/>
                <a:moveTo>
                  <a:pt x="430" y="175"/>
                </a:moveTo>
                <a:cubicBezTo>
                  <a:pt x="469" y="33"/>
                  <a:pt x="469" y="25"/>
                  <a:pt x="465" y="18"/>
                </a:cubicBezTo>
                <a:lnTo>
                  <a:pt x="462" y="14"/>
                </a:lnTo>
                <a:lnTo>
                  <a:pt x="458" y="12"/>
                </a:lnTo>
                <a:lnTo>
                  <a:pt x="455" y="12"/>
                </a:lnTo>
                <a:cubicBezTo>
                  <a:pt x="442" y="12"/>
                  <a:pt x="441" y="12"/>
                  <a:pt x="401" y="166"/>
                </a:cubicBezTo>
                <a:cubicBezTo>
                  <a:pt x="396" y="185"/>
                  <a:pt x="391" y="206"/>
                  <a:pt x="386" y="225"/>
                </a:cubicBezTo>
                <a:cubicBezTo>
                  <a:pt x="396" y="227"/>
                  <a:pt x="405" y="229"/>
                  <a:pt x="414" y="232"/>
                </a:cubicBezTo>
                <a:cubicBezTo>
                  <a:pt x="419" y="213"/>
                  <a:pt x="424" y="194"/>
                  <a:pt x="430" y="175"/>
                </a:cubicBezTo>
                <a:close/>
                <a:moveTo>
                  <a:pt x="314" y="234"/>
                </a:moveTo>
                <a:cubicBezTo>
                  <a:pt x="323" y="230"/>
                  <a:pt x="332" y="228"/>
                  <a:pt x="342" y="226"/>
                </a:cubicBezTo>
                <a:cubicBezTo>
                  <a:pt x="336" y="206"/>
                  <a:pt x="331" y="185"/>
                  <a:pt x="326" y="165"/>
                </a:cubicBezTo>
                <a:cubicBezTo>
                  <a:pt x="286" y="12"/>
                  <a:pt x="285" y="12"/>
                  <a:pt x="273" y="12"/>
                </a:cubicBezTo>
                <a:lnTo>
                  <a:pt x="265" y="14"/>
                </a:lnTo>
                <a:lnTo>
                  <a:pt x="262" y="18"/>
                </a:lnTo>
                <a:cubicBezTo>
                  <a:pt x="258" y="26"/>
                  <a:pt x="258" y="33"/>
                  <a:pt x="298" y="175"/>
                </a:cubicBezTo>
                <a:cubicBezTo>
                  <a:pt x="303" y="194"/>
                  <a:pt x="309" y="214"/>
                  <a:pt x="314" y="234"/>
                </a:cubicBezTo>
                <a:close/>
                <a:moveTo>
                  <a:pt x="478" y="281"/>
                </a:moveTo>
                <a:cubicBezTo>
                  <a:pt x="484" y="288"/>
                  <a:pt x="489" y="297"/>
                  <a:pt x="493" y="306"/>
                </a:cubicBezTo>
                <a:cubicBezTo>
                  <a:pt x="510" y="296"/>
                  <a:pt x="528" y="286"/>
                  <a:pt x="545" y="276"/>
                </a:cubicBezTo>
                <a:cubicBezTo>
                  <a:pt x="672" y="204"/>
                  <a:pt x="677" y="199"/>
                  <a:pt x="680" y="191"/>
                </a:cubicBezTo>
                <a:lnTo>
                  <a:pt x="681" y="186"/>
                </a:lnTo>
                <a:lnTo>
                  <a:pt x="674" y="176"/>
                </a:lnTo>
                <a:lnTo>
                  <a:pt x="668" y="176"/>
                </a:lnTo>
                <a:cubicBezTo>
                  <a:pt x="659" y="176"/>
                  <a:pt x="637" y="188"/>
                  <a:pt x="529" y="251"/>
                </a:cubicBezTo>
                <a:cubicBezTo>
                  <a:pt x="513" y="261"/>
                  <a:pt x="495" y="271"/>
                  <a:pt x="478" y="281"/>
                </a:cubicBezTo>
                <a:close/>
                <a:moveTo>
                  <a:pt x="282" y="252"/>
                </a:moveTo>
                <a:cubicBezTo>
                  <a:pt x="290" y="246"/>
                  <a:pt x="298" y="241"/>
                  <a:pt x="307" y="237"/>
                </a:cubicBezTo>
                <a:cubicBezTo>
                  <a:pt x="297" y="219"/>
                  <a:pt x="286" y="200"/>
                  <a:pt x="276" y="183"/>
                </a:cubicBezTo>
                <a:cubicBezTo>
                  <a:pt x="199" y="47"/>
                  <a:pt x="198" y="47"/>
                  <a:pt x="188" y="47"/>
                </a:cubicBezTo>
                <a:lnTo>
                  <a:pt x="184" y="47"/>
                </a:lnTo>
                <a:lnTo>
                  <a:pt x="177" y="52"/>
                </a:lnTo>
                <a:lnTo>
                  <a:pt x="176" y="56"/>
                </a:lnTo>
                <a:cubicBezTo>
                  <a:pt x="174" y="64"/>
                  <a:pt x="176" y="71"/>
                  <a:pt x="251" y="198"/>
                </a:cubicBezTo>
                <a:cubicBezTo>
                  <a:pt x="261" y="215"/>
                  <a:pt x="272" y="234"/>
                  <a:pt x="282" y="252"/>
                </a:cubicBezTo>
                <a:close/>
                <a:moveTo>
                  <a:pt x="421" y="235"/>
                </a:moveTo>
                <a:cubicBezTo>
                  <a:pt x="430" y="239"/>
                  <a:pt x="438" y="244"/>
                  <a:pt x="446" y="249"/>
                </a:cubicBezTo>
                <a:cubicBezTo>
                  <a:pt x="456" y="232"/>
                  <a:pt x="467" y="215"/>
                  <a:pt x="476" y="198"/>
                </a:cubicBezTo>
                <a:cubicBezTo>
                  <a:pt x="551" y="71"/>
                  <a:pt x="553" y="64"/>
                  <a:pt x="551" y="56"/>
                </a:cubicBezTo>
                <a:lnTo>
                  <a:pt x="550" y="51"/>
                </a:lnTo>
                <a:lnTo>
                  <a:pt x="543" y="47"/>
                </a:lnTo>
                <a:lnTo>
                  <a:pt x="540" y="47"/>
                </a:lnTo>
                <a:cubicBezTo>
                  <a:pt x="530" y="47"/>
                  <a:pt x="528" y="47"/>
                  <a:pt x="451" y="182"/>
                </a:cubicBezTo>
                <a:cubicBezTo>
                  <a:pt x="441" y="200"/>
                  <a:pt x="431" y="218"/>
                  <a:pt x="421" y="235"/>
                </a:cubicBezTo>
                <a:close/>
                <a:moveTo>
                  <a:pt x="495" y="212"/>
                </a:moveTo>
                <a:cubicBezTo>
                  <a:pt x="481" y="225"/>
                  <a:pt x="467" y="240"/>
                  <a:pt x="453" y="254"/>
                </a:cubicBezTo>
                <a:cubicBezTo>
                  <a:pt x="460" y="260"/>
                  <a:pt x="467" y="267"/>
                  <a:pt x="474" y="274"/>
                </a:cubicBezTo>
                <a:cubicBezTo>
                  <a:pt x="487" y="261"/>
                  <a:pt x="502" y="246"/>
                  <a:pt x="516" y="233"/>
                </a:cubicBezTo>
                <a:cubicBezTo>
                  <a:pt x="620" y="130"/>
                  <a:pt x="624" y="124"/>
                  <a:pt x="624" y="115"/>
                </a:cubicBezTo>
                <a:lnTo>
                  <a:pt x="624" y="110"/>
                </a:lnTo>
                <a:lnTo>
                  <a:pt x="617" y="103"/>
                </a:lnTo>
                <a:lnTo>
                  <a:pt x="612" y="103"/>
                </a:lnTo>
                <a:cubicBezTo>
                  <a:pt x="604" y="103"/>
                  <a:pt x="598" y="107"/>
                  <a:pt x="495" y="212"/>
                </a:cubicBezTo>
                <a:close/>
                <a:moveTo>
                  <a:pt x="496" y="313"/>
                </a:moveTo>
                <a:cubicBezTo>
                  <a:pt x="500" y="322"/>
                  <a:pt x="502" y="331"/>
                  <a:pt x="504" y="341"/>
                </a:cubicBezTo>
                <a:cubicBezTo>
                  <a:pt x="523" y="336"/>
                  <a:pt x="543" y="331"/>
                  <a:pt x="562" y="326"/>
                </a:cubicBezTo>
                <a:cubicBezTo>
                  <a:pt x="703" y="289"/>
                  <a:pt x="709" y="286"/>
                  <a:pt x="714" y="279"/>
                </a:cubicBezTo>
                <a:lnTo>
                  <a:pt x="716" y="274"/>
                </a:lnTo>
                <a:lnTo>
                  <a:pt x="715" y="270"/>
                </a:lnTo>
                <a:cubicBezTo>
                  <a:pt x="715" y="268"/>
                  <a:pt x="712" y="260"/>
                  <a:pt x="702" y="260"/>
                </a:cubicBezTo>
                <a:cubicBezTo>
                  <a:pt x="688" y="260"/>
                  <a:pt x="636" y="274"/>
                  <a:pt x="552" y="298"/>
                </a:cubicBezTo>
                <a:cubicBezTo>
                  <a:pt x="534" y="303"/>
                  <a:pt x="515" y="308"/>
                  <a:pt x="496" y="313"/>
                </a:cubicBezTo>
                <a:close/>
                <a:moveTo>
                  <a:pt x="349" y="225"/>
                </a:moveTo>
                <a:cubicBezTo>
                  <a:pt x="354" y="224"/>
                  <a:pt x="360" y="224"/>
                  <a:pt x="366" y="224"/>
                </a:cubicBezTo>
                <a:cubicBezTo>
                  <a:pt x="370" y="224"/>
                  <a:pt x="374" y="224"/>
                  <a:pt x="378" y="224"/>
                </a:cubicBezTo>
                <a:cubicBezTo>
                  <a:pt x="378" y="205"/>
                  <a:pt x="379" y="184"/>
                  <a:pt x="379" y="165"/>
                </a:cubicBezTo>
                <a:cubicBezTo>
                  <a:pt x="380" y="17"/>
                  <a:pt x="378" y="10"/>
                  <a:pt x="372" y="4"/>
                </a:cubicBezTo>
                <a:lnTo>
                  <a:pt x="368" y="0"/>
                </a:lnTo>
                <a:lnTo>
                  <a:pt x="358" y="0"/>
                </a:lnTo>
                <a:lnTo>
                  <a:pt x="355" y="4"/>
                </a:lnTo>
                <a:cubicBezTo>
                  <a:pt x="349" y="10"/>
                  <a:pt x="348" y="17"/>
                  <a:pt x="349" y="165"/>
                </a:cubicBezTo>
                <a:cubicBezTo>
                  <a:pt x="349" y="184"/>
                  <a:pt x="349" y="205"/>
                  <a:pt x="349" y="225"/>
                </a:cubicBezTo>
                <a:close/>
                <a:moveTo>
                  <a:pt x="635" y="348"/>
                </a:moveTo>
                <a:cubicBezTo>
                  <a:pt x="613" y="348"/>
                  <a:pt x="588" y="348"/>
                  <a:pt x="562" y="349"/>
                </a:cubicBezTo>
                <a:cubicBezTo>
                  <a:pt x="543" y="349"/>
                  <a:pt x="523" y="349"/>
                  <a:pt x="505" y="349"/>
                </a:cubicBezTo>
                <a:cubicBezTo>
                  <a:pt x="505" y="354"/>
                  <a:pt x="506" y="359"/>
                  <a:pt x="506" y="364"/>
                </a:cubicBezTo>
                <a:cubicBezTo>
                  <a:pt x="506" y="369"/>
                  <a:pt x="506" y="374"/>
                  <a:pt x="505" y="378"/>
                </a:cubicBezTo>
                <a:cubicBezTo>
                  <a:pt x="523" y="378"/>
                  <a:pt x="543" y="379"/>
                  <a:pt x="562" y="379"/>
                </a:cubicBezTo>
                <a:cubicBezTo>
                  <a:pt x="588" y="379"/>
                  <a:pt x="613" y="379"/>
                  <a:pt x="636" y="379"/>
                </a:cubicBezTo>
                <a:cubicBezTo>
                  <a:pt x="721" y="379"/>
                  <a:pt x="727" y="378"/>
                  <a:pt x="727" y="364"/>
                </a:cubicBezTo>
                <a:cubicBezTo>
                  <a:pt x="727" y="349"/>
                  <a:pt x="721" y="348"/>
                  <a:pt x="635" y="348"/>
                </a:cubicBezTo>
                <a:close/>
                <a:moveTo>
                  <a:pt x="212" y="233"/>
                </a:moveTo>
                <a:cubicBezTo>
                  <a:pt x="226" y="247"/>
                  <a:pt x="242" y="262"/>
                  <a:pt x="256" y="277"/>
                </a:cubicBezTo>
                <a:cubicBezTo>
                  <a:pt x="262" y="269"/>
                  <a:pt x="269" y="262"/>
                  <a:pt x="277" y="256"/>
                </a:cubicBezTo>
                <a:cubicBezTo>
                  <a:pt x="262" y="241"/>
                  <a:pt x="247" y="226"/>
                  <a:pt x="233" y="211"/>
                </a:cubicBezTo>
                <a:cubicBezTo>
                  <a:pt x="130" y="107"/>
                  <a:pt x="124" y="103"/>
                  <a:pt x="115" y="103"/>
                </a:cubicBezTo>
                <a:lnTo>
                  <a:pt x="110" y="103"/>
                </a:lnTo>
                <a:lnTo>
                  <a:pt x="103" y="110"/>
                </a:lnTo>
                <a:lnTo>
                  <a:pt x="103" y="115"/>
                </a:lnTo>
                <a:cubicBezTo>
                  <a:pt x="103" y="124"/>
                  <a:pt x="107" y="130"/>
                  <a:pt x="212" y="233"/>
                </a:cubicBezTo>
                <a:close/>
                <a:moveTo>
                  <a:pt x="562" y="401"/>
                </a:moveTo>
                <a:cubicBezTo>
                  <a:pt x="543" y="397"/>
                  <a:pt x="523" y="391"/>
                  <a:pt x="504" y="386"/>
                </a:cubicBezTo>
                <a:cubicBezTo>
                  <a:pt x="502" y="396"/>
                  <a:pt x="500" y="405"/>
                  <a:pt x="496" y="414"/>
                </a:cubicBezTo>
                <a:cubicBezTo>
                  <a:pt x="515" y="419"/>
                  <a:pt x="534" y="425"/>
                  <a:pt x="552" y="430"/>
                </a:cubicBezTo>
                <a:cubicBezTo>
                  <a:pt x="636" y="453"/>
                  <a:pt x="689" y="467"/>
                  <a:pt x="702" y="467"/>
                </a:cubicBezTo>
                <a:cubicBezTo>
                  <a:pt x="712" y="467"/>
                  <a:pt x="715" y="459"/>
                  <a:pt x="715" y="458"/>
                </a:cubicBezTo>
                <a:lnTo>
                  <a:pt x="716" y="453"/>
                </a:lnTo>
                <a:lnTo>
                  <a:pt x="714" y="448"/>
                </a:lnTo>
                <a:cubicBezTo>
                  <a:pt x="709" y="441"/>
                  <a:pt x="703" y="438"/>
                  <a:pt x="562" y="401"/>
                </a:cubicBezTo>
                <a:close/>
                <a:moveTo>
                  <a:pt x="446" y="478"/>
                </a:moveTo>
                <a:cubicBezTo>
                  <a:pt x="438" y="483"/>
                  <a:pt x="430" y="488"/>
                  <a:pt x="421" y="492"/>
                </a:cubicBezTo>
                <a:cubicBezTo>
                  <a:pt x="431" y="509"/>
                  <a:pt x="441" y="528"/>
                  <a:pt x="451" y="545"/>
                </a:cubicBezTo>
                <a:cubicBezTo>
                  <a:pt x="528" y="679"/>
                  <a:pt x="530" y="680"/>
                  <a:pt x="539" y="680"/>
                </a:cubicBezTo>
                <a:lnTo>
                  <a:pt x="540" y="680"/>
                </a:lnTo>
                <a:lnTo>
                  <a:pt x="543" y="680"/>
                </a:lnTo>
                <a:lnTo>
                  <a:pt x="550" y="676"/>
                </a:lnTo>
                <a:lnTo>
                  <a:pt x="551" y="671"/>
                </a:lnTo>
                <a:cubicBezTo>
                  <a:pt x="553" y="663"/>
                  <a:pt x="551" y="656"/>
                  <a:pt x="476" y="529"/>
                </a:cubicBezTo>
                <a:cubicBezTo>
                  <a:pt x="467" y="513"/>
                  <a:pt x="456" y="495"/>
                  <a:pt x="446" y="478"/>
                </a:cubicBezTo>
                <a:close/>
                <a:moveTo>
                  <a:pt x="414" y="495"/>
                </a:moveTo>
                <a:cubicBezTo>
                  <a:pt x="405" y="498"/>
                  <a:pt x="396" y="501"/>
                  <a:pt x="386" y="502"/>
                </a:cubicBezTo>
                <a:cubicBezTo>
                  <a:pt x="391" y="522"/>
                  <a:pt x="396" y="542"/>
                  <a:pt x="402" y="562"/>
                </a:cubicBezTo>
                <a:cubicBezTo>
                  <a:pt x="441" y="716"/>
                  <a:pt x="443" y="716"/>
                  <a:pt x="455" y="715"/>
                </a:cubicBezTo>
                <a:lnTo>
                  <a:pt x="463" y="713"/>
                </a:lnTo>
                <a:lnTo>
                  <a:pt x="465" y="709"/>
                </a:lnTo>
                <a:cubicBezTo>
                  <a:pt x="469" y="702"/>
                  <a:pt x="469" y="695"/>
                  <a:pt x="430" y="552"/>
                </a:cubicBezTo>
                <a:cubicBezTo>
                  <a:pt x="424" y="534"/>
                  <a:pt x="419" y="514"/>
                  <a:pt x="414" y="495"/>
                </a:cubicBezTo>
                <a:close/>
                <a:moveTo>
                  <a:pt x="545" y="451"/>
                </a:moveTo>
                <a:cubicBezTo>
                  <a:pt x="528" y="442"/>
                  <a:pt x="510" y="431"/>
                  <a:pt x="493" y="422"/>
                </a:cubicBezTo>
                <a:cubicBezTo>
                  <a:pt x="489" y="430"/>
                  <a:pt x="484" y="439"/>
                  <a:pt x="478" y="447"/>
                </a:cubicBezTo>
                <a:cubicBezTo>
                  <a:pt x="495" y="456"/>
                  <a:pt x="513" y="467"/>
                  <a:pt x="529" y="476"/>
                </a:cubicBezTo>
                <a:cubicBezTo>
                  <a:pt x="637" y="540"/>
                  <a:pt x="659" y="552"/>
                  <a:pt x="668" y="552"/>
                </a:cubicBezTo>
                <a:lnTo>
                  <a:pt x="675" y="551"/>
                </a:lnTo>
                <a:lnTo>
                  <a:pt x="681" y="541"/>
                </a:lnTo>
                <a:lnTo>
                  <a:pt x="680" y="536"/>
                </a:lnTo>
                <a:cubicBezTo>
                  <a:pt x="677" y="528"/>
                  <a:pt x="672" y="523"/>
                  <a:pt x="545" y="451"/>
                </a:cubicBezTo>
                <a:close/>
                <a:moveTo>
                  <a:pt x="307" y="490"/>
                </a:moveTo>
                <a:cubicBezTo>
                  <a:pt x="298" y="486"/>
                  <a:pt x="290" y="481"/>
                  <a:pt x="282" y="476"/>
                </a:cubicBezTo>
                <a:cubicBezTo>
                  <a:pt x="272" y="493"/>
                  <a:pt x="261" y="512"/>
                  <a:pt x="251" y="529"/>
                </a:cubicBezTo>
                <a:cubicBezTo>
                  <a:pt x="176" y="656"/>
                  <a:pt x="174" y="663"/>
                  <a:pt x="176" y="671"/>
                </a:cubicBezTo>
                <a:lnTo>
                  <a:pt x="177" y="676"/>
                </a:lnTo>
                <a:lnTo>
                  <a:pt x="185" y="680"/>
                </a:lnTo>
                <a:lnTo>
                  <a:pt x="188" y="680"/>
                </a:lnTo>
                <a:cubicBezTo>
                  <a:pt x="198" y="680"/>
                  <a:pt x="199" y="680"/>
                  <a:pt x="276" y="545"/>
                </a:cubicBezTo>
                <a:cubicBezTo>
                  <a:pt x="286" y="527"/>
                  <a:pt x="297" y="508"/>
                  <a:pt x="307" y="490"/>
                </a:cubicBezTo>
                <a:close/>
                <a:moveTo>
                  <a:pt x="298" y="552"/>
                </a:moveTo>
                <a:cubicBezTo>
                  <a:pt x="258" y="695"/>
                  <a:pt x="258" y="702"/>
                  <a:pt x="262" y="709"/>
                </a:cubicBezTo>
                <a:lnTo>
                  <a:pt x="265" y="714"/>
                </a:lnTo>
                <a:lnTo>
                  <a:pt x="270" y="715"/>
                </a:lnTo>
                <a:lnTo>
                  <a:pt x="273" y="715"/>
                </a:lnTo>
                <a:cubicBezTo>
                  <a:pt x="285" y="715"/>
                  <a:pt x="286" y="715"/>
                  <a:pt x="326" y="562"/>
                </a:cubicBezTo>
                <a:cubicBezTo>
                  <a:pt x="331" y="542"/>
                  <a:pt x="336" y="521"/>
                  <a:pt x="342" y="501"/>
                </a:cubicBezTo>
                <a:cubicBezTo>
                  <a:pt x="332" y="500"/>
                  <a:pt x="323" y="497"/>
                  <a:pt x="314" y="493"/>
                </a:cubicBezTo>
                <a:cubicBezTo>
                  <a:pt x="309" y="513"/>
                  <a:pt x="303" y="533"/>
                  <a:pt x="298" y="552"/>
                </a:cubicBezTo>
                <a:close/>
                <a:moveTo>
                  <a:pt x="235" y="413"/>
                </a:moveTo>
                <a:cubicBezTo>
                  <a:pt x="232" y="404"/>
                  <a:pt x="229" y="395"/>
                  <a:pt x="228" y="385"/>
                </a:cubicBezTo>
                <a:cubicBezTo>
                  <a:pt x="207" y="391"/>
                  <a:pt x="186" y="396"/>
                  <a:pt x="166" y="401"/>
                </a:cubicBezTo>
                <a:cubicBezTo>
                  <a:pt x="24" y="438"/>
                  <a:pt x="18" y="441"/>
                  <a:pt x="14" y="448"/>
                </a:cubicBezTo>
                <a:lnTo>
                  <a:pt x="11" y="453"/>
                </a:lnTo>
                <a:lnTo>
                  <a:pt x="12" y="458"/>
                </a:lnTo>
                <a:cubicBezTo>
                  <a:pt x="13" y="459"/>
                  <a:pt x="15" y="467"/>
                  <a:pt x="26" y="467"/>
                </a:cubicBezTo>
                <a:cubicBezTo>
                  <a:pt x="39" y="467"/>
                  <a:pt x="91" y="453"/>
                  <a:pt x="175" y="430"/>
                </a:cubicBezTo>
                <a:cubicBezTo>
                  <a:pt x="195" y="424"/>
                  <a:pt x="215" y="418"/>
                  <a:pt x="235" y="413"/>
                </a:cubicBezTo>
                <a:close/>
                <a:moveTo>
                  <a:pt x="252" y="445"/>
                </a:moveTo>
                <a:cubicBezTo>
                  <a:pt x="246" y="437"/>
                  <a:pt x="242" y="429"/>
                  <a:pt x="238" y="420"/>
                </a:cubicBezTo>
                <a:cubicBezTo>
                  <a:pt x="220" y="430"/>
                  <a:pt x="200" y="441"/>
                  <a:pt x="183" y="451"/>
                </a:cubicBezTo>
                <a:cubicBezTo>
                  <a:pt x="55" y="523"/>
                  <a:pt x="50" y="528"/>
                  <a:pt x="48" y="536"/>
                </a:cubicBezTo>
                <a:lnTo>
                  <a:pt x="46" y="541"/>
                </a:lnTo>
                <a:lnTo>
                  <a:pt x="53" y="552"/>
                </a:lnTo>
                <a:lnTo>
                  <a:pt x="60" y="552"/>
                </a:lnTo>
                <a:cubicBezTo>
                  <a:pt x="69" y="552"/>
                  <a:pt x="91" y="540"/>
                  <a:pt x="198" y="476"/>
                </a:cubicBezTo>
                <a:cubicBezTo>
                  <a:pt x="216" y="466"/>
                  <a:pt x="234" y="455"/>
                  <a:pt x="252" y="445"/>
                </a:cubicBezTo>
                <a:close/>
                <a:moveTo>
                  <a:pt x="166" y="326"/>
                </a:moveTo>
                <a:cubicBezTo>
                  <a:pt x="186" y="331"/>
                  <a:pt x="207" y="337"/>
                  <a:pt x="228" y="342"/>
                </a:cubicBezTo>
                <a:cubicBezTo>
                  <a:pt x="229" y="332"/>
                  <a:pt x="232" y="323"/>
                  <a:pt x="235" y="314"/>
                </a:cubicBezTo>
                <a:cubicBezTo>
                  <a:pt x="215" y="309"/>
                  <a:pt x="194" y="303"/>
                  <a:pt x="175" y="298"/>
                </a:cubicBezTo>
                <a:cubicBezTo>
                  <a:pt x="91" y="274"/>
                  <a:pt x="39" y="260"/>
                  <a:pt x="26" y="260"/>
                </a:cubicBezTo>
                <a:cubicBezTo>
                  <a:pt x="15" y="260"/>
                  <a:pt x="13" y="268"/>
                  <a:pt x="12" y="270"/>
                </a:cubicBezTo>
                <a:lnTo>
                  <a:pt x="11" y="275"/>
                </a:lnTo>
                <a:lnTo>
                  <a:pt x="14" y="279"/>
                </a:lnTo>
                <a:cubicBezTo>
                  <a:pt x="18" y="286"/>
                  <a:pt x="24" y="289"/>
                  <a:pt x="166" y="326"/>
                </a:cubicBezTo>
                <a:close/>
                <a:moveTo>
                  <a:pt x="366" y="256"/>
                </a:moveTo>
                <a:cubicBezTo>
                  <a:pt x="306" y="256"/>
                  <a:pt x="258" y="304"/>
                  <a:pt x="258" y="364"/>
                </a:cubicBezTo>
                <a:cubicBezTo>
                  <a:pt x="258" y="423"/>
                  <a:pt x="306" y="471"/>
                  <a:pt x="366" y="471"/>
                </a:cubicBezTo>
                <a:cubicBezTo>
                  <a:pt x="425" y="471"/>
                  <a:pt x="474" y="423"/>
                  <a:pt x="474" y="364"/>
                </a:cubicBezTo>
                <a:cubicBezTo>
                  <a:pt x="474" y="304"/>
                  <a:pt x="425" y="256"/>
                  <a:pt x="366" y="256"/>
                </a:cubicBezTo>
                <a:close/>
                <a:moveTo>
                  <a:pt x="92" y="379"/>
                </a:moveTo>
                <a:cubicBezTo>
                  <a:pt x="114" y="379"/>
                  <a:pt x="140" y="379"/>
                  <a:pt x="165" y="379"/>
                </a:cubicBezTo>
                <a:cubicBezTo>
                  <a:pt x="186" y="379"/>
                  <a:pt x="207" y="378"/>
                  <a:pt x="227" y="378"/>
                </a:cubicBezTo>
                <a:cubicBezTo>
                  <a:pt x="226" y="374"/>
                  <a:pt x="226" y="369"/>
                  <a:pt x="226" y="364"/>
                </a:cubicBezTo>
                <a:cubicBezTo>
                  <a:pt x="226" y="359"/>
                  <a:pt x="226" y="354"/>
                  <a:pt x="227" y="349"/>
                </a:cubicBezTo>
                <a:cubicBezTo>
                  <a:pt x="207" y="349"/>
                  <a:pt x="186" y="349"/>
                  <a:pt x="165" y="349"/>
                </a:cubicBezTo>
                <a:cubicBezTo>
                  <a:pt x="140" y="348"/>
                  <a:pt x="114" y="348"/>
                  <a:pt x="92" y="348"/>
                </a:cubicBezTo>
                <a:cubicBezTo>
                  <a:pt x="6" y="348"/>
                  <a:pt x="0" y="349"/>
                  <a:pt x="0" y="364"/>
                </a:cubicBezTo>
                <a:cubicBezTo>
                  <a:pt x="0" y="377"/>
                  <a:pt x="14" y="377"/>
                  <a:pt x="34" y="378"/>
                </a:cubicBezTo>
                <a:cubicBezTo>
                  <a:pt x="47" y="379"/>
                  <a:pt x="66" y="379"/>
                  <a:pt x="92" y="379"/>
                </a:cubicBezTo>
                <a:close/>
                <a:moveTo>
                  <a:pt x="233" y="516"/>
                </a:moveTo>
                <a:cubicBezTo>
                  <a:pt x="247" y="501"/>
                  <a:pt x="262" y="486"/>
                  <a:pt x="277" y="471"/>
                </a:cubicBezTo>
                <a:cubicBezTo>
                  <a:pt x="269" y="465"/>
                  <a:pt x="262" y="458"/>
                  <a:pt x="256" y="450"/>
                </a:cubicBezTo>
                <a:cubicBezTo>
                  <a:pt x="242" y="465"/>
                  <a:pt x="226" y="480"/>
                  <a:pt x="212" y="495"/>
                </a:cubicBezTo>
                <a:cubicBezTo>
                  <a:pt x="107" y="598"/>
                  <a:pt x="103" y="604"/>
                  <a:pt x="103" y="612"/>
                </a:cubicBezTo>
                <a:lnTo>
                  <a:pt x="103" y="617"/>
                </a:lnTo>
                <a:lnTo>
                  <a:pt x="110" y="624"/>
                </a:lnTo>
                <a:lnTo>
                  <a:pt x="115" y="624"/>
                </a:lnTo>
                <a:cubicBezTo>
                  <a:pt x="124" y="624"/>
                  <a:pt x="130" y="620"/>
                  <a:pt x="233" y="516"/>
                </a:cubicBezTo>
                <a:close/>
                <a:moveTo>
                  <a:pt x="378" y="503"/>
                </a:moveTo>
                <a:cubicBezTo>
                  <a:pt x="374" y="503"/>
                  <a:pt x="370" y="504"/>
                  <a:pt x="366" y="504"/>
                </a:cubicBezTo>
                <a:cubicBezTo>
                  <a:pt x="360" y="504"/>
                  <a:pt x="355" y="503"/>
                  <a:pt x="349" y="502"/>
                </a:cubicBezTo>
                <a:cubicBezTo>
                  <a:pt x="349" y="522"/>
                  <a:pt x="349" y="543"/>
                  <a:pt x="349" y="562"/>
                </a:cubicBezTo>
                <a:cubicBezTo>
                  <a:pt x="348" y="710"/>
                  <a:pt x="349" y="718"/>
                  <a:pt x="355" y="724"/>
                </a:cubicBezTo>
                <a:lnTo>
                  <a:pt x="359" y="727"/>
                </a:lnTo>
                <a:lnTo>
                  <a:pt x="364" y="727"/>
                </a:lnTo>
                <a:lnTo>
                  <a:pt x="369" y="727"/>
                </a:lnTo>
                <a:lnTo>
                  <a:pt x="372" y="724"/>
                </a:lnTo>
                <a:cubicBezTo>
                  <a:pt x="378" y="718"/>
                  <a:pt x="380" y="710"/>
                  <a:pt x="379" y="562"/>
                </a:cubicBezTo>
                <a:cubicBezTo>
                  <a:pt x="379" y="543"/>
                  <a:pt x="378" y="522"/>
                  <a:pt x="378" y="503"/>
                </a:cubicBezTo>
                <a:close/>
                <a:moveTo>
                  <a:pt x="516" y="495"/>
                </a:moveTo>
                <a:cubicBezTo>
                  <a:pt x="502" y="481"/>
                  <a:pt x="487" y="467"/>
                  <a:pt x="474" y="453"/>
                </a:cubicBezTo>
                <a:cubicBezTo>
                  <a:pt x="467" y="460"/>
                  <a:pt x="460" y="467"/>
                  <a:pt x="453" y="473"/>
                </a:cubicBezTo>
                <a:cubicBezTo>
                  <a:pt x="467" y="487"/>
                  <a:pt x="481" y="502"/>
                  <a:pt x="495" y="516"/>
                </a:cubicBezTo>
                <a:cubicBezTo>
                  <a:pt x="598" y="620"/>
                  <a:pt x="604" y="624"/>
                  <a:pt x="612" y="624"/>
                </a:cubicBezTo>
                <a:lnTo>
                  <a:pt x="612" y="624"/>
                </a:lnTo>
                <a:lnTo>
                  <a:pt x="617" y="624"/>
                </a:lnTo>
                <a:lnTo>
                  <a:pt x="624" y="617"/>
                </a:lnTo>
                <a:lnTo>
                  <a:pt x="624" y="612"/>
                </a:lnTo>
                <a:cubicBezTo>
                  <a:pt x="624" y="604"/>
                  <a:pt x="620" y="598"/>
                  <a:pt x="516" y="4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B2791F8-271F-DB02-93AB-D9F1EE8B0825}"/>
              </a:ext>
            </a:extLst>
          </p:cNvPr>
          <p:cNvSpPr/>
          <p:nvPr/>
        </p:nvSpPr>
        <p:spPr>
          <a:xfrm>
            <a:off x="8705338" y="-46009"/>
            <a:ext cx="3496963" cy="1519881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0098CD9-AA39-B931-9831-358A876FBF35}"/>
              </a:ext>
            </a:extLst>
          </p:cNvPr>
          <p:cNvSpPr txBox="1"/>
          <p:nvPr/>
        </p:nvSpPr>
        <p:spPr>
          <a:xfrm>
            <a:off x="10699921" y="529105"/>
            <a:ext cx="1235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影响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模型 6">
                <a:extLst>
                  <a:ext uri="{FF2B5EF4-FFF2-40B4-BE49-F238E27FC236}">
                    <a16:creationId xmlns:a16="http://schemas.microsoft.com/office/drawing/2014/main" id="{C97C8591-DE51-15E7-A51F-505A51980F5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213682" y="2524020"/>
              <a:ext cx="2304574" cy="33902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04574" cy="3390200"/>
                    </a:xfrm>
                    <a:prstGeom prst="rect">
                      <a:avLst/>
                    </a:prstGeom>
                    <a:noFill/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m3d:spPr>
                  <am3d:camera>
                    <am3d:pos x="0" y="0" z="7384301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473" d="1000000"/>
                    <am3d:preTrans dx="-7026551" dy="-1048251" dz="48288813"/>
                    <am3d:scale>
                      <am3d:sx n="1000000" d="1000000"/>
                      <am3d:sy n="1000000" d="1000000"/>
                      <am3d:sz n="1000000" d="1000000"/>
                    </am3d:scale>
                    <am3d:rot ax="10525568" ay="58612" az="1079531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471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模型 6">
                <a:extLst>
                  <a:ext uri="{FF2B5EF4-FFF2-40B4-BE49-F238E27FC236}">
                    <a16:creationId xmlns:a16="http://schemas.microsoft.com/office/drawing/2014/main" id="{C97C8591-DE51-15E7-A51F-505A51980F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13682" y="2524020"/>
                <a:ext cx="2304574" cy="3390200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</mc:Fallback>
      </mc:AlternateContent>
      <p:sp>
        <p:nvSpPr>
          <p:cNvPr id="4" name="矩形 3">
            <a:extLst>
              <a:ext uri="{FF2B5EF4-FFF2-40B4-BE49-F238E27FC236}">
                <a16:creationId xmlns:a16="http://schemas.microsoft.com/office/drawing/2014/main" id="{9EAEC17E-7C93-31D7-24C3-8EB9BC5C7201}"/>
              </a:ext>
            </a:extLst>
          </p:cNvPr>
          <p:cNvSpPr/>
          <p:nvPr/>
        </p:nvSpPr>
        <p:spPr>
          <a:xfrm>
            <a:off x="8705339" y="-46009"/>
            <a:ext cx="1840742" cy="1519881"/>
          </a:xfrm>
          <a:prstGeom prst="rect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8E83C4-42B9-1972-D640-3EA7D59D181D}"/>
              </a:ext>
            </a:extLst>
          </p:cNvPr>
          <p:cNvSpPr txBox="1"/>
          <p:nvPr/>
        </p:nvSpPr>
        <p:spPr>
          <a:xfrm>
            <a:off x="9071917" y="529105"/>
            <a:ext cx="1000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/>
              <a:t>概念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964D876-FC0A-5132-2977-DB1C12AADB3C}"/>
              </a:ext>
            </a:extLst>
          </p:cNvPr>
          <p:cNvSpPr txBox="1"/>
          <p:nvPr/>
        </p:nvSpPr>
        <p:spPr>
          <a:xfrm>
            <a:off x="5603553" y="3585280"/>
            <a:ext cx="46074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日冕层</a:t>
            </a:r>
            <a:endParaRPr lang="zh-CN" altLang="en-US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3358BF1C-EF45-FF13-B8F5-527A4F9D473A}"/>
              </a:ext>
            </a:extLst>
          </p:cNvPr>
          <p:cNvCxnSpPr>
            <a:cxnSpLocks/>
          </p:cNvCxnSpPr>
          <p:nvPr/>
        </p:nvCxnSpPr>
        <p:spPr>
          <a:xfrm>
            <a:off x="7290486" y="3908446"/>
            <a:ext cx="1233552" cy="0"/>
          </a:xfrm>
          <a:prstGeom prst="line">
            <a:avLst/>
          </a:prstGeom>
          <a:ln w="38100">
            <a:solidFill>
              <a:srgbClr val="FF0000"/>
            </a:solidFill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B773A70D-4E11-4A61-3375-FE931C43B5E7}"/>
              </a:ext>
            </a:extLst>
          </p:cNvPr>
          <p:cNvSpPr txBox="1">
            <a:spLocks/>
          </p:cNvSpPr>
          <p:nvPr/>
        </p:nvSpPr>
        <p:spPr>
          <a:xfrm>
            <a:off x="4309307" y="4785038"/>
            <a:ext cx="30074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defRPr>
            </a:lvl1pPr>
          </a:lstStyle>
          <a:p>
            <a:r>
              <a:rPr lang="zh-CN" altLang="en-US" dirty="0"/>
              <a:t>只有在</a:t>
            </a:r>
            <a:r>
              <a:rPr lang="zh-CN" altLang="en-US" dirty="0">
                <a:solidFill>
                  <a:srgbClr val="FFC000"/>
                </a:solidFill>
              </a:rPr>
              <a:t>日全食</a:t>
            </a:r>
            <a:r>
              <a:rPr lang="zh-CN" altLang="en-US" dirty="0"/>
              <a:t>时或用特制的</a:t>
            </a:r>
            <a:r>
              <a:rPr lang="zh-CN" altLang="en-US" dirty="0">
                <a:solidFill>
                  <a:srgbClr val="FFC000"/>
                </a:solidFill>
              </a:rPr>
              <a:t>日冕仪</a:t>
            </a:r>
            <a:r>
              <a:rPr lang="zh-CN" altLang="en-US" dirty="0"/>
              <a:t>才能用肉眼看见</a:t>
            </a: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E56DD1D6-13DE-FF62-6B0D-FB318333DA57}"/>
              </a:ext>
            </a:extLst>
          </p:cNvPr>
          <p:cNvGrpSpPr/>
          <p:nvPr/>
        </p:nvGrpSpPr>
        <p:grpSpPr>
          <a:xfrm>
            <a:off x="42534" y="1275369"/>
            <a:ext cx="2939536" cy="2287918"/>
            <a:chOff x="42534" y="1275369"/>
            <a:chExt cx="2939536" cy="2287918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FADA6E89-9470-E778-5E4B-B7EE49FAC03A}"/>
                </a:ext>
              </a:extLst>
            </p:cNvPr>
            <p:cNvPicPr>
              <a:picLocks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016" b="90000" l="3645" r="95721">
                          <a14:foregroundMark x1="92868" y1="53492" x2="92868" y2="60952"/>
                          <a14:foregroundMark x1="10460" y1="65714" x2="11886" y2="71905"/>
                          <a14:foregroundMark x1="9984" y1="60476" x2="7607" y2="64762"/>
                          <a14:foregroundMark x1="8558" y1="55873" x2="10935" y2="69524"/>
                          <a14:foregroundMark x1="75911" y1="13333" x2="81933" y2="20476"/>
                          <a14:foregroundMark x1="80507" y1="20952" x2="57686" y2="3492"/>
                          <a14:foregroundMark x1="57686" y1="3492" x2="55151" y2="3016"/>
                          <a14:foregroundMark x1="69731" y1="10159" x2="21712" y2="11111"/>
                          <a14:foregroundMark x1="30586" y1="11429" x2="12678" y2="40317"/>
                          <a14:foregroundMark x1="11410" y1="36508" x2="39620" y2="8413"/>
                          <a14:foregroundMark x1="39620" y1="8413" x2="44374" y2="6825"/>
                          <a14:foregroundMark x1="16957" y1="28413" x2="29319" y2="11905"/>
                          <a14:foregroundMark x1="27892" y1="13333" x2="9033" y2="37937"/>
                          <a14:foregroundMark x1="17908" y1="16667" x2="13629" y2="39365"/>
                          <a14:foregroundMark x1="24089" y1="12381" x2="5705" y2="38413"/>
                          <a14:foregroundMark x1="15055" y1="22381" x2="10935" y2="48254"/>
                          <a14:foregroundMark x1="6656" y1="35079" x2="7132" y2="55873"/>
                          <a14:foregroundMark x1="7132" y1="37937" x2="10460" y2="66667"/>
                          <a14:foregroundMark x1="10460" y1="66667" x2="9509" y2="67619"/>
                          <a14:foregroundMark x1="3803" y1="58730" x2="9509" y2="73333"/>
                          <a14:foregroundMark x1="11886" y1="73810" x2="20285" y2="78889"/>
                          <a14:foregroundMark x1="95721" y1="27619" x2="93819" y2="53016"/>
                          <a14:foregroundMark x1="87639" y1="33651" x2="94295" y2="60159"/>
                          <a14:foregroundMark x1="94295" y1="56825" x2="92393" y2="76190"/>
                          <a14:foregroundMark x1="91442" y1="67619" x2="85261" y2="784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9113" y="1275369"/>
              <a:ext cx="2272957" cy="2287918"/>
            </a:xfrm>
            <a:prstGeom prst="rect">
              <a:avLst/>
            </a:prstGeom>
          </p:spPr>
        </p:pic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CAECDCEC-EC56-B62C-FBCD-6165DDB670E5}"/>
                </a:ext>
              </a:extLst>
            </p:cNvPr>
            <p:cNvSpPr txBox="1"/>
            <p:nvPr/>
          </p:nvSpPr>
          <p:spPr>
            <a:xfrm>
              <a:off x="42534" y="2995047"/>
              <a:ext cx="13331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仿宋" panose="02010609060101010101" pitchFamily="49" charset="-122"/>
                  <a:ea typeface="仿宋" panose="02010609060101010101" pitchFamily="49" charset="-122"/>
                </a:rPr>
                <a:t>色球层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5EC3BA36-8715-0F08-3418-90A2F3EE9AA1}"/>
              </a:ext>
            </a:extLst>
          </p:cNvPr>
          <p:cNvGrpSpPr/>
          <p:nvPr/>
        </p:nvGrpSpPr>
        <p:grpSpPr>
          <a:xfrm>
            <a:off x="42534" y="3797300"/>
            <a:ext cx="3035555" cy="2622155"/>
            <a:chOff x="42534" y="3797300"/>
            <a:chExt cx="3035555" cy="2622155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37A61DA3-E55C-6B86-4102-37718CE243E8}"/>
                </a:ext>
              </a:extLst>
            </p:cNvPr>
            <p:cNvPicPr>
              <a:picLocks/>
            </p:cNvPicPr>
            <p:nvPr/>
          </p:nvPicPr>
          <p:blipFill rotWithShape="1">
            <a:blip r:embed="rId6"/>
            <a:srcRect l="15516" t="29259" r="56175" b="19398"/>
            <a:stretch/>
          </p:blipFill>
          <p:spPr>
            <a:xfrm>
              <a:off x="508000" y="3797300"/>
              <a:ext cx="2570089" cy="2622155"/>
            </a:xfrm>
            <a:prstGeom prst="rect">
              <a:avLst/>
            </a:prstGeom>
          </p:spPr>
        </p:pic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31E712E-F6FC-1110-74A8-2DBD8D1268BE}"/>
                </a:ext>
              </a:extLst>
            </p:cNvPr>
            <p:cNvSpPr txBox="1"/>
            <p:nvPr/>
          </p:nvSpPr>
          <p:spPr>
            <a:xfrm>
              <a:off x="42534" y="5470031"/>
              <a:ext cx="13331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仿宋" panose="02010609060101010101" pitchFamily="49" charset="-122"/>
                  <a:ea typeface="仿宋" panose="02010609060101010101" pitchFamily="49" charset="-122"/>
                </a:rPr>
                <a:t>日冕层</a:t>
              </a: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542EDF0C-00D2-1BA2-E976-6BDD60E2E745}"/>
              </a:ext>
            </a:extLst>
          </p:cNvPr>
          <p:cNvSpPr txBox="1">
            <a:spLocks/>
          </p:cNvSpPr>
          <p:nvPr/>
        </p:nvSpPr>
        <p:spPr>
          <a:xfrm>
            <a:off x="3754602" y="1995962"/>
            <a:ext cx="36378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rPr>
              <a:t>太阳大气最外层，</a:t>
            </a:r>
            <a:r>
              <a:rPr lang="zh-CN" altLang="en-US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rPr>
              <a:t>厚度极大</a:t>
            </a:r>
            <a:r>
              <a:rPr lang="zh-CN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rPr>
              <a:t>，可以延伸到几个太阳半径，</a:t>
            </a:r>
            <a:r>
              <a:rPr lang="zh-CN" altLang="en-US" sz="2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未来荧黑 Normal" panose="020B0400000000000000" charset="-122"/>
                <a:ea typeface="未来荧黑 Normal" panose="020B0400000000000000" charset="-122"/>
              </a:rPr>
              <a:t>亮度不及光球层的百万分之一</a:t>
            </a:r>
            <a:endParaRPr lang="en-US" altLang="zh-CN" sz="20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未来荧黑 Normal" panose="020B0400000000000000" charset="-122"/>
              <a:ea typeface="未来荧黑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688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</Words>
  <Application>Microsoft Office PowerPoint</Application>
  <PresentationFormat>宽屏</PresentationFormat>
  <Paragraphs>26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等线 Light</vt:lpstr>
      <vt:lpstr>仿宋</vt:lpstr>
      <vt:lpstr>微软雅黑</vt:lpstr>
      <vt:lpstr>未来荧黑 Normal</vt:lpstr>
      <vt:lpstr>Arial</vt:lpstr>
      <vt:lpstr>等线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LIZ</dc:creator>
  <cp:lastModifiedBy>WANG LIZ</cp:lastModifiedBy>
  <cp:revision>1</cp:revision>
  <dcterms:created xsi:type="dcterms:W3CDTF">2023-05-24T09:48:21Z</dcterms:created>
  <dcterms:modified xsi:type="dcterms:W3CDTF">2023-05-24T09:48:42Z</dcterms:modified>
</cp:coreProperties>
</file>

<file path=docProps/thumbnail.jpeg>
</file>